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40985-60E1-404E-9624-C3F77EC4C0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23892-F1FF-4951-A004-917A10C597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763560" y="850618"/>
            <a:ext cx="441276" cy="876056"/>
          </a:xfrm>
          <a:custGeom>
            <a:avLst/>
            <a:gdLst/>
            <a:ahLst/>
            <a:cxnLst/>
            <a:rect l="0" t="0" r="0" b="0"/>
            <a:pathLst>
              <a:path w="441276" h="876056">
                <a:moveTo>
                  <a:pt x="426367" y="181174"/>
                </a:moveTo>
                <a:lnTo>
                  <a:pt x="432433" y="148722"/>
                </a:lnTo>
                <a:lnTo>
                  <a:pt x="421808" y="96832"/>
                </a:lnTo>
                <a:lnTo>
                  <a:pt x="406429" y="65327"/>
                </a:lnTo>
                <a:lnTo>
                  <a:pt x="375876" y="39355"/>
                </a:lnTo>
                <a:lnTo>
                  <a:pt x="329696" y="10787"/>
                </a:lnTo>
                <a:lnTo>
                  <a:pt x="299564" y="942"/>
                </a:lnTo>
                <a:lnTo>
                  <a:pt x="249716" y="0"/>
                </a:lnTo>
                <a:lnTo>
                  <a:pt x="188875" y="11333"/>
                </a:lnTo>
                <a:lnTo>
                  <a:pt x="138036" y="34888"/>
                </a:lnTo>
                <a:lnTo>
                  <a:pt x="82854" y="77422"/>
                </a:lnTo>
                <a:lnTo>
                  <a:pt x="33956" y="134299"/>
                </a:lnTo>
                <a:lnTo>
                  <a:pt x="14779" y="177944"/>
                </a:lnTo>
                <a:lnTo>
                  <a:pt x="3994" y="238855"/>
                </a:lnTo>
                <a:lnTo>
                  <a:pt x="0" y="265302"/>
                </a:lnTo>
                <a:lnTo>
                  <a:pt x="3158" y="313076"/>
                </a:lnTo>
                <a:lnTo>
                  <a:pt x="6954" y="364276"/>
                </a:lnTo>
                <a:lnTo>
                  <a:pt x="21856" y="412981"/>
                </a:lnTo>
                <a:lnTo>
                  <a:pt x="60291" y="471288"/>
                </a:lnTo>
                <a:lnTo>
                  <a:pt x="95762" y="500581"/>
                </a:lnTo>
                <a:lnTo>
                  <a:pt x="135907" y="518489"/>
                </a:lnTo>
                <a:lnTo>
                  <a:pt x="177438" y="525614"/>
                </a:lnTo>
                <a:lnTo>
                  <a:pt x="219379" y="516547"/>
                </a:lnTo>
                <a:lnTo>
                  <a:pt x="265898" y="492522"/>
                </a:lnTo>
                <a:lnTo>
                  <a:pt x="327865" y="437329"/>
                </a:lnTo>
                <a:lnTo>
                  <a:pt x="363165" y="382482"/>
                </a:lnTo>
                <a:lnTo>
                  <a:pt x="381124" y="346886"/>
                </a:lnTo>
                <a:lnTo>
                  <a:pt x="402558" y="286314"/>
                </a:lnTo>
                <a:lnTo>
                  <a:pt x="428359" y="224887"/>
                </a:lnTo>
                <a:lnTo>
                  <a:pt x="441275" y="188509"/>
                </a:lnTo>
                <a:lnTo>
                  <a:pt x="430198" y="236526"/>
                </a:lnTo>
                <a:lnTo>
                  <a:pt x="427502" y="288042"/>
                </a:lnTo>
                <a:lnTo>
                  <a:pt x="423472" y="348556"/>
                </a:lnTo>
                <a:lnTo>
                  <a:pt x="417346" y="405570"/>
                </a:lnTo>
                <a:lnTo>
                  <a:pt x="410696" y="453423"/>
                </a:lnTo>
                <a:lnTo>
                  <a:pt x="406374" y="513589"/>
                </a:lnTo>
                <a:lnTo>
                  <a:pt x="405520" y="573653"/>
                </a:lnTo>
                <a:lnTo>
                  <a:pt x="405351" y="635907"/>
                </a:lnTo>
                <a:lnTo>
                  <a:pt x="404148" y="693264"/>
                </a:lnTo>
                <a:lnTo>
                  <a:pt x="400098" y="746535"/>
                </a:lnTo>
                <a:lnTo>
                  <a:pt x="404281" y="802378"/>
                </a:lnTo>
                <a:lnTo>
                  <a:pt x="405175" y="863118"/>
                </a:lnTo>
                <a:lnTo>
                  <a:pt x="405310" y="8760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789844" y="834822"/>
            <a:ext cx="4106056" cy="1165593"/>
            <a:chOff x="1789844" y="834822"/>
            <a:chExt cx="4106056" cy="1165593"/>
          </a:xfrm>
        </p:grpSpPr>
        <p:sp>
          <p:nvSpPr>
            <p:cNvPr id="3" name="Freeform 2"/>
            <p:cNvSpPr/>
            <p:nvPr/>
          </p:nvSpPr>
          <p:spPr>
            <a:xfrm>
              <a:off x="2389969" y="162138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02634" y="834822"/>
              <a:ext cx="367225" cy="776039"/>
            </a:xfrm>
            <a:custGeom>
              <a:avLst/>
              <a:gdLst/>
              <a:ahLst/>
              <a:cxnLst/>
              <a:rect l="0" t="0" r="0" b="0"/>
              <a:pathLst>
                <a:path w="367225" h="776039">
                  <a:moveTo>
                    <a:pt x="361158" y="228556"/>
                  </a:moveTo>
                  <a:lnTo>
                    <a:pt x="364278" y="185864"/>
                  </a:lnTo>
                  <a:lnTo>
                    <a:pt x="367224" y="165128"/>
                  </a:lnTo>
                  <a:lnTo>
                    <a:pt x="356599" y="107119"/>
                  </a:lnTo>
                  <a:lnTo>
                    <a:pt x="341220" y="77671"/>
                  </a:lnTo>
                  <a:lnTo>
                    <a:pt x="296748" y="31175"/>
                  </a:lnTo>
                  <a:lnTo>
                    <a:pt x="275210" y="16829"/>
                  </a:lnTo>
                  <a:lnTo>
                    <a:pt x="235606" y="3345"/>
                  </a:lnTo>
                  <a:lnTo>
                    <a:pt x="189687" y="0"/>
                  </a:lnTo>
                  <a:lnTo>
                    <a:pt x="164456" y="3363"/>
                  </a:lnTo>
                  <a:lnTo>
                    <a:pt x="124932" y="23012"/>
                  </a:lnTo>
                  <a:lnTo>
                    <a:pt x="86465" y="53857"/>
                  </a:lnTo>
                  <a:lnTo>
                    <a:pt x="43560" y="113957"/>
                  </a:lnTo>
                  <a:lnTo>
                    <a:pt x="15337" y="174687"/>
                  </a:lnTo>
                  <a:lnTo>
                    <a:pt x="0" y="234553"/>
                  </a:lnTo>
                  <a:lnTo>
                    <a:pt x="425" y="293504"/>
                  </a:lnTo>
                  <a:lnTo>
                    <a:pt x="7959" y="349835"/>
                  </a:lnTo>
                  <a:lnTo>
                    <a:pt x="23190" y="392392"/>
                  </a:lnTo>
                  <a:lnTo>
                    <a:pt x="42104" y="412896"/>
                  </a:lnTo>
                  <a:lnTo>
                    <a:pt x="66109" y="427468"/>
                  </a:lnTo>
                  <a:lnTo>
                    <a:pt x="92375" y="433945"/>
                  </a:lnTo>
                  <a:lnTo>
                    <a:pt x="119646" y="430584"/>
                  </a:lnTo>
                  <a:lnTo>
                    <a:pt x="182042" y="410142"/>
                  </a:lnTo>
                  <a:lnTo>
                    <a:pt x="229244" y="385611"/>
                  </a:lnTo>
                  <a:lnTo>
                    <a:pt x="282680" y="341173"/>
                  </a:lnTo>
                  <a:lnTo>
                    <a:pt x="305222" y="320722"/>
                  </a:lnTo>
                  <a:lnTo>
                    <a:pt x="329897" y="282900"/>
                  </a:lnTo>
                  <a:lnTo>
                    <a:pt x="353258" y="219869"/>
                  </a:lnTo>
                  <a:lnTo>
                    <a:pt x="354722" y="216915"/>
                  </a:lnTo>
                  <a:lnTo>
                    <a:pt x="348665" y="242677"/>
                  </a:lnTo>
                  <a:lnTo>
                    <a:pt x="343907" y="266418"/>
                  </a:lnTo>
                  <a:lnTo>
                    <a:pt x="341229" y="322312"/>
                  </a:lnTo>
                  <a:lnTo>
                    <a:pt x="339266" y="371239"/>
                  </a:lnTo>
                  <a:lnTo>
                    <a:pt x="332965" y="421091"/>
                  </a:lnTo>
                  <a:lnTo>
                    <a:pt x="330243" y="480450"/>
                  </a:lnTo>
                  <a:lnTo>
                    <a:pt x="329705" y="537236"/>
                  </a:lnTo>
                  <a:lnTo>
                    <a:pt x="322363" y="593513"/>
                  </a:lnTo>
                  <a:lnTo>
                    <a:pt x="316580" y="646570"/>
                  </a:lnTo>
                  <a:lnTo>
                    <a:pt x="310109" y="702371"/>
                  </a:lnTo>
                  <a:lnTo>
                    <a:pt x="308725" y="763101"/>
                  </a:lnTo>
                  <a:lnTo>
                    <a:pt x="308516" y="776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58590" y="1295005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37761" y="16788"/>
                  </a:lnTo>
                  <a:lnTo>
                    <a:pt x="80591" y="23333"/>
                  </a:lnTo>
                  <a:lnTo>
                    <a:pt x="36748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16656" y="849894"/>
              <a:ext cx="463200" cy="773862"/>
            </a:xfrm>
            <a:custGeom>
              <a:avLst/>
              <a:gdLst/>
              <a:ahLst/>
              <a:cxnLst/>
              <a:rect l="0" t="0" r="0" b="0"/>
              <a:pathLst>
                <a:path w="463200" h="773862">
                  <a:moveTo>
                    <a:pt x="389499" y="118727"/>
                  </a:moveTo>
                  <a:lnTo>
                    <a:pt x="395088" y="101960"/>
                  </a:lnTo>
                  <a:lnTo>
                    <a:pt x="394713" y="84369"/>
                  </a:lnTo>
                  <a:lnTo>
                    <a:pt x="389477" y="64852"/>
                  </a:lnTo>
                  <a:lnTo>
                    <a:pt x="379351" y="44480"/>
                  </a:lnTo>
                  <a:lnTo>
                    <a:pt x="360812" y="26847"/>
                  </a:lnTo>
                  <a:lnTo>
                    <a:pt x="324068" y="6885"/>
                  </a:lnTo>
                  <a:lnTo>
                    <a:pt x="297248" y="0"/>
                  </a:lnTo>
                  <a:lnTo>
                    <a:pt x="245021" y="5111"/>
                  </a:lnTo>
                  <a:lnTo>
                    <a:pt x="221172" y="13249"/>
                  </a:lnTo>
                  <a:lnTo>
                    <a:pt x="165096" y="51328"/>
                  </a:lnTo>
                  <a:lnTo>
                    <a:pt x="112466" y="111860"/>
                  </a:lnTo>
                  <a:lnTo>
                    <a:pt x="77182" y="166913"/>
                  </a:lnTo>
                  <a:lnTo>
                    <a:pt x="50396" y="226545"/>
                  </a:lnTo>
                  <a:lnTo>
                    <a:pt x="25609" y="287300"/>
                  </a:lnTo>
                  <a:lnTo>
                    <a:pt x="7108" y="348752"/>
                  </a:lnTo>
                  <a:lnTo>
                    <a:pt x="1360" y="401727"/>
                  </a:lnTo>
                  <a:lnTo>
                    <a:pt x="224" y="464184"/>
                  </a:lnTo>
                  <a:lnTo>
                    <a:pt x="0" y="521928"/>
                  </a:lnTo>
                  <a:lnTo>
                    <a:pt x="8361" y="578394"/>
                  </a:lnTo>
                  <a:lnTo>
                    <a:pt x="24398" y="631489"/>
                  </a:lnTo>
                  <a:lnTo>
                    <a:pt x="63414" y="694400"/>
                  </a:lnTo>
                  <a:lnTo>
                    <a:pt x="91251" y="725200"/>
                  </a:lnTo>
                  <a:lnTo>
                    <a:pt x="130024" y="746578"/>
                  </a:lnTo>
                  <a:lnTo>
                    <a:pt x="185343" y="768999"/>
                  </a:lnTo>
                  <a:lnTo>
                    <a:pt x="197243" y="773340"/>
                  </a:lnTo>
                  <a:lnTo>
                    <a:pt x="253116" y="773861"/>
                  </a:lnTo>
                  <a:lnTo>
                    <a:pt x="310354" y="761017"/>
                  </a:lnTo>
                  <a:lnTo>
                    <a:pt x="364117" y="742952"/>
                  </a:lnTo>
                  <a:lnTo>
                    <a:pt x="426866" y="694442"/>
                  </a:lnTo>
                  <a:lnTo>
                    <a:pt x="463199" y="666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06197" y="1442404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3769" y="72325"/>
                  </a:lnTo>
                  <a:lnTo>
                    <a:pt x="6354" y="95315"/>
                  </a:lnTo>
                  <a:lnTo>
                    <a:pt x="1601" y="14196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85140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32538" y="1358176"/>
              <a:ext cx="168457" cy="192508"/>
            </a:xfrm>
            <a:custGeom>
              <a:avLst/>
              <a:gdLst/>
              <a:ahLst/>
              <a:cxnLst/>
              <a:rect l="0" t="0" r="0" b="0"/>
              <a:pathLst>
                <a:path w="168457" h="192508">
                  <a:moveTo>
                    <a:pt x="0" y="126342"/>
                  </a:moveTo>
                  <a:lnTo>
                    <a:pt x="15642" y="144322"/>
                  </a:lnTo>
                  <a:lnTo>
                    <a:pt x="34844" y="190494"/>
                  </a:lnTo>
                  <a:lnTo>
                    <a:pt x="37268" y="192507"/>
                  </a:lnTo>
                  <a:lnTo>
                    <a:pt x="38883" y="189169"/>
                  </a:lnTo>
                  <a:lnTo>
                    <a:pt x="39509" y="174152"/>
                  </a:lnTo>
                  <a:lnTo>
                    <a:pt x="32860" y="114527"/>
                  </a:lnTo>
                  <a:lnTo>
                    <a:pt x="37553" y="76438"/>
                  </a:lnTo>
                  <a:lnTo>
                    <a:pt x="57531" y="42925"/>
                  </a:lnTo>
                  <a:lnTo>
                    <a:pt x="85677" y="16358"/>
                  </a:lnTo>
                  <a:lnTo>
                    <a:pt x="112168" y="10390"/>
                  </a:lnTo>
                  <a:lnTo>
                    <a:pt x="147489" y="736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44145" y="1364141"/>
              <a:ext cx="214819" cy="243779"/>
            </a:xfrm>
            <a:custGeom>
              <a:avLst/>
              <a:gdLst/>
              <a:ahLst/>
              <a:cxnLst/>
              <a:rect l="0" t="0" r="0" b="0"/>
              <a:pathLst>
                <a:path w="214819" h="243779">
                  <a:moveTo>
                    <a:pt x="88476" y="15092"/>
                  </a:moveTo>
                  <a:lnTo>
                    <a:pt x="105244" y="9503"/>
                  </a:lnTo>
                  <a:lnTo>
                    <a:pt x="106674" y="6686"/>
                  </a:lnTo>
                  <a:lnTo>
                    <a:pt x="104118" y="3639"/>
                  </a:lnTo>
                  <a:lnTo>
                    <a:pt x="98904" y="438"/>
                  </a:lnTo>
                  <a:lnTo>
                    <a:pt x="83752" y="0"/>
                  </a:lnTo>
                  <a:lnTo>
                    <a:pt x="66490" y="4875"/>
                  </a:lnTo>
                  <a:lnTo>
                    <a:pt x="29154" y="33605"/>
                  </a:lnTo>
                  <a:lnTo>
                    <a:pt x="13448" y="65161"/>
                  </a:lnTo>
                  <a:lnTo>
                    <a:pt x="0" y="124981"/>
                  </a:lnTo>
                  <a:lnTo>
                    <a:pt x="4809" y="167624"/>
                  </a:lnTo>
                  <a:lnTo>
                    <a:pt x="20532" y="201836"/>
                  </a:lnTo>
                  <a:lnTo>
                    <a:pt x="33323" y="219362"/>
                  </a:lnTo>
                  <a:lnTo>
                    <a:pt x="59267" y="236793"/>
                  </a:lnTo>
                  <a:lnTo>
                    <a:pt x="94770" y="243778"/>
                  </a:lnTo>
                  <a:lnTo>
                    <a:pt x="134925" y="240258"/>
                  </a:lnTo>
                  <a:lnTo>
                    <a:pt x="170869" y="226217"/>
                  </a:lnTo>
                  <a:lnTo>
                    <a:pt x="214818" y="194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74777" y="1084435"/>
              <a:ext cx="52643" cy="547483"/>
            </a:xfrm>
            <a:custGeom>
              <a:avLst/>
              <a:gdLst/>
              <a:ahLst/>
              <a:cxnLst/>
              <a:rect l="0" t="0" r="0" b="0"/>
              <a:pathLst>
                <a:path w="52643" h="547483">
                  <a:moveTo>
                    <a:pt x="0" y="0"/>
                  </a:moveTo>
                  <a:lnTo>
                    <a:pt x="3119" y="52050"/>
                  </a:lnTo>
                  <a:lnTo>
                    <a:pt x="8333" y="101990"/>
                  </a:lnTo>
                  <a:lnTo>
                    <a:pt x="9878" y="149542"/>
                  </a:lnTo>
                  <a:lnTo>
                    <a:pt x="10336" y="200676"/>
                  </a:lnTo>
                  <a:lnTo>
                    <a:pt x="13591" y="252872"/>
                  </a:lnTo>
                  <a:lnTo>
                    <a:pt x="18845" y="305382"/>
                  </a:lnTo>
                  <a:lnTo>
                    <a:pt x="23521" y="354866"/>
                  </a:lnTo>
                  <a:lnTo>
                    <a:pt x="35581" y="413508"/>
                  </a:lnTo>
                  <a:lnTo>
                    <a:pt x="40178" y="467232"/>
                  </a:lnTo>
                  <a:lnTo>
                    <a:pt x="48967" y="526777"/>
                  </a:lnTo>
                  <a:lnTo>
                    <a:pt x="52642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59005" y="1408097"/>
              <a:ext cx="210563" cy="255406"/>
            </a:xfrm>
            <a:custGeom>
              <a:avLst/>
              <a:gdLst/>
              <a:ahLst/>
              <a:cxnLst/>
              <a:rect l="0" t="0" r="0" b="0"/>
              <a:pathLst>
                <a:path w="210563" h="255406">
                  <a:moveTo>
                    <a:pt x="0" y="160649"/>
                  </a:moveTo>
                  <a:lnTo>
                    <a:pt x="29308" y="131340"/>
                  </a:lnTo>
                  <a:lnTo>
                    <a:pt x="60676" y="116740"/>
                  </a:lnTo>
                  <a:lnTo>
                    <a:pt x="113197" y="100156"/>
                  </a:lnTo>
                  <a:lnTo>
                    <a:pt x="165513" y="75563"/>
                  </a:lnTo>
                  <a:lnTo>
                    <a:pt x="204399" y="48175"/>
                  </a:lnTo>
                  <a:lnTo>
                    <a:pt x="208796" y="40043"/>
                  </a:lnTo>
                  <a:lnTo>
                    <a:pt x="210562" y="21648"/>
                  </a:lnTo>
                  <a:lnTo>
                    <a:pt x="205885" y="14169"/>
                  </a:lnTo>
                  <a:lnTo>
                    <a:pt x="188211" y="2740"/>
                  </a:lnTo>
                  <a:lnTo>
                    <a:pt x="167877" y="0"/>
                  </a:lnTo>
                  <a:lnTo>
                    <a:pt x="108501" y="10768"/>
                  </a:lnTo>
                  <a:lnTo>
                    <a:pt x="74653" y="22913"/>
                  </a:lnTo>
                  <a:lnTo>
                    <a:pt x="53066" y="38602"/>
                  </a:lnTo>
                  <a:lnTo>
                    <a:pt x="32361" y="67165"/>
                  </a:lnTo>
                  <a:lnTo>
                    <a:pt x="24406" y="103444"/>
                  </a:lnTo>
                  <a:lnTo>
                    <a:pt x="27639" y="143829"/>
                  </a:lnTo>
                  <a:lnTo>
                    <a:pt x="47617" y="197057"/>
                  </a:lnTo>
                  <a:lnTo>
                    <a:pt x="68441" y="224599"/>
                  </a:lnTo>
                  <a:lnTo>
                    <a:pt x="86570" y="240154"/>
                  </a:lnTo>
                  <a:lnTo>
                    <a:pt x="109445" y="248627"/>
                  </a:lnTo>
                  <a:lnTo>
                    <a:pt x="171343" y="254513"/>
                  </a:lnTo>
                  <a:lnTo>
                    <a:pt x="189513" y="255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69859" y="1371997"/>
              <a:ext cx="226041" cy="375734"/>
            </a:xfrm>
            <a:custGeom>
              <a:avLst/>
              <a:gdLst/>
              <a:ahLst/>
              <a:cxnLst/>
              <a:rect l="0" t="0" r="0" b="0"/>
              <a:pathLst>
                <a:path w="226041" h="375734">
                  <a:moveTo>
                    <a:pt x="194514" y="7236"/>
                  </a:moveTo>
                  <a:lnTo>
                    <a:pt x="166957" y="0"/>
                  </a:lnTo>
                  <a:lnTo>
                    <a:pt x="107615" y="477"/>
                  </a:lnTo>
                  <a:lnTo>
                    <a:pt x="59971" y="11472"/>
                  </a:lnTo>
                  <a:lnTo>
                    <a:pt x="22458" y="29548"/>
                  </a:lnTo>
                  <a:lnTo>
                    <a:pt x="13129" y="36149"/>
                  </a:lnTo>
                  <a:lnTo>
                    <a:pt x="6910" y="45228"/>
                  </a:lnTo>
                  <a:lnTo>
                    <a:pt x="0" y="67795"/>
                  </a:lnTo>
                  <a:lnTo>
                    <a:pt x="1667" y="79194"/>
                  </a:lnTo>
                  <a:lnTo>
                    <a:pt x="12877" y="101218"/>
                  </a:lnTo>
                  <a:lnTo>
                    <a:pt x="29558" y="116466"/>
                  </a:lnTo>
                  <a:lnTo>
                    <a:pt x="81501" y="140900"/>
                  </a:lnTo>
                  <a:lnTo>
                    <a:pt x="140691" y="162797"/>
                  </a:lnTo>
                  <a:lnTo>
                    <a:pt x="168253" y="173470"/>
                  </a:lnTo>
                  <a:lnTo>
                    <a:pt x="192201" y="189912"/>
                  </a:lnTo>
                  <a:lnTo>
                    <a:pt x="219824" y="224489"/>
                  </a:lnTo>
                  <a:lnTo>
                    <a:pt x="226040" y="253921"/>
                  </a:lnTo>
                  <a:lnTo>
                    <a:pt x="223733" y="284160"/>
                  </a:lnTo>
                  <a:lnTo>
                    <a:pt x="214909" y="309298"/>
                  </a:lnTo>
                  <a:lnTo>
                    <a:pt x="196949" y="329049"/>
                  </a:lnTo>
                  <a:lnTo>
                    <a:pt x="173369" y="344456"/>
                  </a:lnTo>
                  <a:lnTo>
                    <a:pt x="116983" y="363879"/>
                  </a:lnTo>
                  <a:lnTo>
                    <a:pt x="73276" y="372221"/>
                  </a:lnTo>
                  <a:lnTo>
                    <a:pt x="36586" y="375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89844" y="1768788"/>
              <a:ext cx="4064001" cy="231627"/>
            </a:xfrm>
            <a:custGeom>
              <a:avLst/>
              <a:gdLst/>
              <a:ahLst/>
              <a:cxnLst/>
              <a:rect l="0" t="0" r="0" b="0"/>
              <a:pathLst>
                <a:path w="4064001" h="231627">
                  <a:moveTo>
                    <a:pt x="4064000" y="84227"/>
                  </a:moveTo>
                  <a:lnTo>
                    <a:pt x="4026523" y="92560"/>
                  </a:lnTo>
                  <a:lnTo>
                    <a:pt x="3969510" y="88733"/>
                  </a:lnTo>
                  <a:lnTo>
                    <a:pt x="3919150" y="85562"/>
                  </a:lnTo>
                  <a:lnTo>
                    <a:pt x="3861594" y="79034"/>
                  </a:lnTo>
                  <a:lnTo>
                    <a:pt x="3817674" y="72950"/>
                  </a:lnTo>
                  <a:lnTo>
                    <a:pt x="3769689" y="67517"/>
                  </a:lnTo>
                  <a:lnTo>
                    <a:pt x="3717166" y="65102"/>
                  </a:lnTo>
                  <a:lnTo>
                    <a:pt x="3662627" y="60909"/>
                  </a:lnTo>
                  <a:lnTo>
                    <a:pt x="3606022" y="56316"/>
                  </a:lnTo>
                  <a:lnTo>
                    <a:pt x="3545769" y="54275"/>
                  </a:lnTo>
                  <a:lnTo>
                    <a:pt x="3483895" y="50248"/>
                  </a:lnTo>
                  <a:lnTo>
                    <a:pt x="3452656" y="47536"/>
                  </a:lnTo>
                  <a:lnTo>
                    <a:pt x="3420131" y="44559"/>
                  </a:lnTo>
                  <a:lnTo>
                    <a:pt x="3386750" y="41404"/>
                  </a:lnTo>
                  <a:lnTo>
                    <a:pt x="3352797" y="38131"/>
                  </a:lnTo>
                  <a:lnTo>
                    <a:pt x="3319633" y="35949"/>
                  </a:lnTo>
                  <a:lnTo>
                    <a:pt x="3286996" y="34494"/>
                  </a:lnTo>
                  <a:lnTo>
                    <a:pt x="3254709" y="33524"/>
                  </a:lnTo>
                  <a:lnTo>
                    <a:pt x="3220316" y="31708"/>
                  </a:lnTo>
                  <a:lnTo>
                    <a:pt x="3184519" y="29327"/>
                  </a:lnTo>
                  <a:lnTo>
                    <a:pt x="3147787" y="26570"/>
                  </a:lnTo>
                  <a:lnTo>
                    <a:pt x="3110430" y="23562"/>
                  </a:lnTo>
                  <a:lnTo>
                    <a:pt x="3072657" y="20387"/>
                  </a:lnTo>
                  <a:lnTo>
                    <a:pt x="3034608" y="17101"/>
                  </a:lnTo>
                  <a:lnTo>
                    <a:pt x="2995203" y="13740"/>
                  </a:lnTo>
                  <a:lnTo>
                    <a:pt x="2954895" y="10329"/>
                  </a:lnTo>
                  <a:lnTo>
                    <a:pt x="2913985" y="6886"/>
                  </a:lnTo>
                  <a:lnTo>
                    <a:pt x="2872674" y="4590"/>
                  </a:lnTo>
                  <a:lnTo>
                    <a:pt x="2831096" y="3060"/>
                  </a:lnTo>
                  <a:lnTo>
                    <a:pt x="2789338" y="2040"/>
                  </a:lnTo>
                  <a:lnTo>
                    <a:pt x="2747462" y="1359"/>
                  </a:lnTo>
                  <a:lnTo>
                    <a:pt x="2705507" y="906"/>
                  </a:lnTo>
                  <a:lnTo>
                    <a:pt x="2663499" y="604"/>
                  </a:lnTo>
                  <a:lnTo>
                    <a:pt x="2619115" y="402"/>
                  </a:lnTo>
                  <a:lnTo>
                    <a:pt x="2573149" y="268"/>
                  </a:lnTo>
                  <a:lnTo>
                    <a:pt x="2526127" y="178"/>
                  </a:lnTo>
                  <a:lnTo>
                    <a:pt x="2479571" y="119"/>
                  </a:lnTo>
                  <a:lnTo>
                    <a:pt x="2433326" y="79"/>
                  </a:lnTo>
                  <a:lnTo>
                    <a:pt x="2387288" y="52"/>
                  </a:lnTo>
                  <a:lnTo>
                    <a:pt x="2340219" y="35"/>
                  </a:lnTo>
                  <a:lnTo>
                    <a:pt x="2292461" y="23"/>
                  </a:lnTo>
                  <a:lnTo>
                    <a:pt x="2244245" y="15"/>
                  </a:lnTo>
                  <a:lnTo>
                    <a:pt x="2196894" y="10"/>
                  </a:lnTo>
                  <a:lnTo>
                    <a:pt x="2150118" y="6"/>
                  </a:lnTo>
                  <a:lnTo>
                    <a:pt x="2103726" y="4"/>
                  </a:lnTo>
                  <a:lnTo>
                    <a:pt x="2056421" y="2"/>
                  </a:lnTo>
                  <a:lnTo>
                    <a:pt x="2008507" y="1"/>
                  </a:lnTo>
                  <a:lnTo>
                    <a:pt x="1960186" y="0"/>
                  </a:lnTo>
                  <a:lnTo>
                    <a:pt x="1912764" y="1170"/>
                  </a:lnTo>
                  <a:lnTo>
                    <a:pt x="1865942" y="3119"/>
                  </a:lnTo>
                  <a:lnTo>
                    <a:pt x="1819519" y="5589"/>
                  </a:lnTo>
                  <a:lnTo>
                    <a:pt x="1772193" y="7235"/>
                  </a:lnTo>
                  <a:lnTo>
                    <a:pt x="1724265" y="8333"/>
                  </a:lnTo>
                  <a:lnTo>
                    <a:pt x="1675935" y="9064"/>
                  </a:lnTo>
                  <a:lnTo>
                    <a:pt x="1627337" y="10722"/>
                  </a:lnTo>
                  <a:lnTo>
                    <a:pt x="1578561" y="12997"/>
                  </a:lnTo>
                  <a:lnTo>
                    <a:pt x="1529666" y="15683"/>
                  </a:lnTo>
                  <a:lnTo>
                    <a:pt x="1480692" y="18644"/>
                  </a:lnTo>
                  <a:lnTo>
                    <a:pt x="1431664" y="21788"/>
                  </a:lnTo>
                  <a:lnTo>
                    <a:pt x="1382602" y="25053"/>
                  </a:lnTo>
                  <a:lnTo>
                    <a:pt x="1333516" y="28400"/>
                  </a:lnTo>
                  <a:lnTo>
                    <a:pt x="1284414" y="31801"/>
                  </a:lnTo>
                  <a:lnTo>
                    <a:pt x="1235302" y="35239"/>
                  </a:lnTo>
                  <a:lnTo>
                    <a:pt x="1187353" y="38700"/>
                  </a:lnTo>
                  <a:lnTo>
                    <a:pt x="1140179" y="42177"/>
                  </a:lnTo>
                  <a:lnTo>
                    <a:pt x="1093522" y="45665"/>
                  </a:lnTo>
                  <a:lnTo>
                    <a:pt x="1044869" y="50331"/>
                  </a:lnTo>
                  <a:lnTo>
                    <a:pt x="994887" y="55780"/>
                  </a:lnTo>
                  <a:lnTo>
                    <a:pt x="944018" y="61753"/>
                  </a:lnTo>
                  <a:lnTo>
                    <a:pt x="893728" y="68075"/>
                  </a:lnTo>
                  <a:lnTo>
                    <a:pt x="843823" y="74629"/>
                  </a:lnTo>
                  <a:lnTo>
                    <a:pt x="794176" y="81338"/>
                  </a:lnTo>
                  <a:lnTo>
                    <a:pt x="745870" y="88150"/>
                  </a:lnTo>
                  <a:lnTo>
                    <a:pt x="698458" y="95031"/>
                  </a:lnTo>
                  <a:lnTo>
                    <a:pt x="651642" y="101958"/>
                  </a:lnTo>
                  <a:lnTo>
                    <a:pt x="605224" y="108916"/>
                  </a:lnTo>
                  <a:lnTo>
                    <a:pt x="559070" y="115894"/>
                  </a:lnTo>
                  <a:lnTo>
                    <a:pt x="513094" y="122886"/>
                  </a:lnTo>
                  <a:lnTo>
                    <a:pt x="467235" y="131057"/>
                  </a:lnTo>
                  <a:lnTo>
                    <a:pt x="421454" y="140013"/>
                  </a:lnTo>
                  <a:lnTo>
                    <a:pt x="375726" y="149494"/>
                  </a:lnTo>
                  <a:lnTo>
                    <a:pt x="331202" y="158154"/>
                  </a:lnTo>
                  <a:lnTo>
                    <a:pt x="287482" y="166267"/>
                  </a:lnTo>
                  <a:lnTo>
                    <a:pt x="244297" y="174015"/>
                  </a:lnTo>
                  <a:lnTo>
                    <a:pt x="204979" y="181521"/>
                  </a:lnTo>
                  <a:lnTo>
                    <a:pt x="168238" y="188864"/>
                  </a:lnTo>
                  <a:lnTo>
                    <a:pt x="133216" y="196099"/>
                  </a:lnTo>
                  <a:lnTo>
                    <a:pt x="75585" y="210377"/>
                  </a:lnTo>
                  <a:lnTo>
                    <a:pt x="22395" y="225330"/>
                  </a:lnTo>
                  <a:lnTo>
                    <a:pt x="0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28781" y="139610"/>
            <a:ext cx="1350536" cy="538141"/>
            <a:chOff x="428781" y="139610"/>
            <a:chExt cx="1350536" cy="538141"/>
          </a:xfrm>
        </p:grpSpPr>
        <p:sp>
          <p:nvSpPr>
            <p:cNvPr id="2" name="Freeform 1"/>
            <p:cNvSpPr/>
            <p:nvPr/>
          </p:nvSpPr>
          <p:spPr>
            <a:xfrm>
              <a:off x="428781" y="139610"/>
              <a:ext cx="308214" cy="538141"/>
            </a:xfrm>
            <a:custGeom>
              <a:avLst/>
              <a:gdLst/>
              <a:ahLst/>
              <a:cxnLst/>
              <a:rect l="0" t="0" r="0" b="0"/>
              <a:pathLst>
                <a:path w="308214" h="538141">
                  <a:moveTo>
                    <a:pt x="266099" y="92016"/>
                  </a:moveTo>
                  <a:lnTo>
                    <a:pt x="256524" y="60734"/>
                  </a:lnTo>
                  <a:lnTo>
                    <a:pt x="226696" y="22329"/>
                  </a:lnTo>
                  <a:lnTo>
                    <a:pt x="200612" y="6507"/>
                  </a:lnTo>
                  <a:lnTo>
                    <a:pt x="159478" y="0"/>
                  </a:lnTo>
                  <a:lnTo>
                    <a:pt x="133314" y="4717"/>
                  </a:lnTo>
                  <a:lnTo>
                    <a:pt x="101973" y="20526"/>
                  </a:lnTo>
                  <a:lnTo>
                    <a:pt x="63119" y="54873"/>
                  </a:lnTo>
                  <a:lnTo>
                    <a:pt x="27528" y="108789"/>
                  </a:lnTo>
                  <a:lnTo>
                    <a:pt x="12008" y="160157"/>
                  </a:lnTo>
                  <a:lnTo>
                    <a:pt x="0" y="219831"/>
                  </a:lnTo>
                  <a:lnTo>
                    <a:pt x="212" y="270787"/>
                  </a:lnTo>
                  <a:lnTo>
                    <a:pt x="2094" y="321111"/>
                  </a:lnTo>
                  <a:lnTo>
                    <a:pt x="12306" y="382111"/>
                  </a:lnTo>
                  <a:lnTo>
                    <a:pt x="30374" y="423895"/>
                  </a:lnTo>
                  <a:lnTo>
                    <a:pt x="71844" y="480908"/>
                  </a:lnTo>
                  <a:lnTo>
                    <a:pt x="93769" y="507371"/>
                  </a:lnTo>
                  <a:lnTo>
                    <a:pt x="120672" y="524440"/>
                  </a:lnTo>
                  <a:lnTo>
                    <a:pt x="150870" y="536907"/>
                  </a:lnTo>
                  <a:lnTo>
                    <a:pt x="171602" y="538140"/>
                  </a:lnTo>
                  <a:lnTo>
                    <a:pt x="192515" y="533619"/>
                  </a:lnTo>
                  <a:lnTo>
                    <a:pt x="254411" y="498450"/>
                  </a:lnTo>
                  <a:lnTo>
                    <a:pt x="308213" y="460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1751" y="51589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6507" y="463253"/>
              <a:ext cx="105286" cy="120557"/>
            </a:xfrm>
            <a:custGeom>
              <a:avLst/>
              <a:gdLst/>
              <a:ahLst/>
              <a:cxnLst/>
              <a:rect l="0" t="0" r="0" b="0"/>
              <a:pathLst>
                <a:path w="105286" h="120557">
                  <a:moveTo>
                    <a:pt x="0" y="73700"/>
                  </a:moveTo>
                  <a:lnTo>
                    <a:pt x="15619" y="120556"/>
                  </a:lnTo>
                  <a:lnTo>
                    <a:pt x="5841" y="91222"/>
                  </a:lnTo>
                  <a:lnTo>
                    <a:pt x="5716" y="72129"/>
                  </a:lnTo>
                  <a:lnTo>
                    <a:pt x="10729" y="51945"/>
                  </a:lnTo>
                  <a:lnTo>
                    <a:pt x="20756" y="31276"/>
                  </a:lnTo>
                  <a:lnTo>
                    <a:pt x="29046" y="24360"/>
                  </a:lnTo>
                  <a:lnTo>
                    <a:pt x="90870" y="450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7254" y="460480"/>
              <a:ext cx="102995" cy="154627"/>
            </a:xfrm>
            <a:custGeom>
              <a:avLst/>
              <a:gdLst/>
              <a:ahLst/>
              <a:cxnLst/>
              <a:rect l="0" t="0" r="0" b="0"/>
              <a:pathLst>
                <a:path w="102995" h="154627">
                  <a:moveTo>
                    <a:pt x="92466" y="13302"/>
                  </a:moveTo>
                  <a:lnTo>
                    <a:pt x="81287" y="2123"/>
                  </a:lnTo>
                  <a:lnTo>
                    <a:pt x="74485" y="0"/>
                  </a:lnTo>
                  <a:lnTo>
                    <a:pt x="57568" y="761"/>
                  </a:lnTo>
                  <a:lnTo>
                    <a:pt x="41471" y="8118"/>
                  </a:lnTo>
                  <a:lnTo>
                    <a:pt x="33903" y="13356"/>
                  </a:lnTo>
                  <a:lnTo>
                    <a:pt x="22374" y="28534"/>
                  </a:lnTo>
                  <a:lnTo>
                    <a:pt x="5441" y="66873"/>
                  </a:lnTo>
                  <a:lnTo>
                    <a:pt x="0" y="103394"/>
                  </a:lnTo>
                  <a:lnTo>
                    <a:pt x="4967" y="127042"/>
                  </a:lnTo>
                  <a:lnTo>
                    <a:pt x="9567" y="138262"/>
                  </a:lnTo>
                  <a:lnTo>
                    <a:pt x="17312" y="145742"/>
                  </a:lnTo>
                  <a:lnTo>
                    <a:pt x="38397" y="154052"/>
                  </a:lnTo>
                  <a:lnTo>
                    <a:pt x="60246" y="154626"/>
                  </a:lnTo>
                  <a:lnTo>
                    <a:pt x="79316" y="150982"/>
                  </a:lnTo>
                  <a:lnTo>
                    <a:pt x="102994" y="1396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73948" y="252683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7265"/>
                  </a:lnTo>
                  <a:lnTo>
                    <a:pt x="3119" y="106655"/>
                  </a:lnTo>
                  <a:lnTo>
                    <a:pt x="8333" y="158334"/>
                  </a:lnTo>
                  <a:lnTo>
                    <a:pt x="12997" y="207571"/>
                  </a:lnTo>
                  <a:lnTo>
                    <a:pt x="18669" y="254915"/>
                  </a:lnTo>
                  <a:lnTo>
                    <a:pt x="20349" y="29974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61067" y="415160"/>
              <a:ext cx="123230" cy="195493"/>
            </a:xfrm>
            <a:custGeom>
              <a:avLst/>
              <a:gdLst/>
              <a:ahLst/>
              <a:cxnLst/>
              <a:rect l="0" t="0" r="0" b="0"/>
              <a:pathLst>
                <a:path w="123230" h="195493">
                  <a:moveTo>
                    <a:pt x="7637" y="111264"/>
                  </a:moveTo>
                  <a:lnTo>
                    <a:pt x="62682" y="86070"/>
                  </a:lnTo>
                  <a:lnTo>
                    <a:pt x="107851" y="66600"/>
                  </a:lnTo>
                  <a:lnTo>
                    <a:pt x="116560" y="60431"/>
                  </a:lnTo>
                  <a:lnTo>
                    <a:pt x="121197" y="52809"/>
                  </a:lnTo>
                  <a:lnTo>
                    <a:pt x="123229" y="34981"/>
                  </a:lnTo>
                  <a:lnTo>
                    <a:pt x="117113" y="18479"/>
                  </a:lnTo>
                  <a:lnTo>
                    <a:pt x="112207" y="10803"/>
                  </a:lnTo>
                  <a:lnTo>
                    <a:pt x="104256" y="5686"/>
                  </a:lnTo>
                  <a:lnTo>
                    <a:pt x="82944" y="0"/>
                  </a:lnTo>
                  <a:lnTo>
                    <a:pt x="60994" y="3712"/>
                  </a:lnTo>
                  <a:lnTo>
                    <a:pt x="32025" y="18956"/>
                  </a:lnTo>
                  <a:lnTo>
                    <a:pt x="17307" y="32804"/>
                  </a:lnTo>
                  <a:lnTo>
                    <a:pt x="6865" y="50657"/>
                  </a:lnTo>
                  <a:lnTo>
                    <a:pt x="0" y="86028"/>
                  </a:lnTo>
                  <a:lnTo>
                    <a:pt x="3554" y="120554"/>
                  </a:lnTo>
                  <a:lnTo>
                    <a:pt x="12062" y="139180"/>
                  </a:lnTo>
                  <a:lnTo>
                    <a:pt x="36587" y="170201"/>
                  </a:lnTo>
                  <a:lnTo>
                    <a:pt x="62618" y="186179"/>
                  </a:lnTo>
                  <a:lnTo>
                    <a:pt x="91865" y="1954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1668" y="631709"/>
              <a:ext cx="1084436" cy="31587"/>
            </a:xfrm>
            <a:custGeom>
              <a:avLst/>
              <a:gdLst/>
              <a:ahLst/>
              <a:cxnLst/>
              <a:rect l="0" t="0" r="0" b="0"/>
              <a:pathLst>
                <a:path w="1084436" h="31587">
                  <a:moveTo>
                    <a:pt x="1084435" y="0"/>
                  </a:moveTo>
                  <a:lnTo>
                    <a:pt x="1025818" y="5590"/>
                  </a:lnTo>
                  <a:lnTo>
                    <a:pt x="971644" y="9553"/>
                  </a:lnTo>
                  <a:lnTo>
                    <a:pt x="912763" y="10336"/>
                  </a:lnTo>
                  <a:lnTo>
                    <a:pt x="862384" y="10472"/>
                  </a:lnTo>
                  <a:lnTo>
                    <a:pt x="810412" y="10512"/>
                  </a:lnTo>
                  <a:lnTo>
                    <a:pt x="761088" y="10524"/>
                  </a:lnTo>
                  <a:lnTo>
                    <a:pt x="713718" y="10527"/>
                  </a:lnTo>
                  <a:lnTo>
                    <a:pt x="656488" y="16118"/>
                  </a:lnTo>
                  <a:lnTo>
                    <a:pt x="594577" y="20082"/>
                  </a:lnTo>
                  <a:lnTo>
                    <a:pt x="543368" y="21938"/>
                  </a:lnTo>
                  <a:lnTo>
                    <a:pt x="489981" y="28207"/>
                  </a:lnTo>
                  <a:lnTo>
                    <a:pt x="430229" y="30585"/>
                  </a:lnTo>
                  <a:lnTo>
                    <a:pt x="369241" y="31289"/>
                  </a:lnTo>
                  <a:lnTo>
                    <a:pt x="313605" y="31498"/>
                  </a:lnTo>
                  <a:lnTo>
                    <a:pt x="260076" y="31560"/>
                  </a:lnTo>
                  <a:lnTo>
                    <a:pt x="207171" y="31578"/>
                  </a:lnTo>
                  <a:lnTo>
                    <a:pt x="154451" y="31584"/>
                  </a:lnTo>
                  <a:lnTo>
                    <a:pt x="101785" y="31585"/>
                  </a:lnTo>
                  <a:lnTo>
                    <a:pt x="51475" y="315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05616" y="410611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21513" y="119570"/>
            <a:ext cx="1652975" cy="501612"/>
            <a:chOff x="2221513" y="119570"/>
            <a:chExt cx="1652975" cy="501612"/>
          </a:xfrm>
        </p:grpSpPr>
        <p:sp>
          <p:nvSpPr>
            <p:cNvPr id="12" name="Freeform 11"/>
            <p:cNvSpPr/>
            <p:nvPr/>
          </p:nvSpPr>
          <p:spPr>
            <a:xfrm>
              <a:off x="2221513" y="119570"/>
              <a:ext cx="273741" cy="501612"/>
            </a:xfrm>
            <a:custGeom>
              <a:avLst/>
              <a:gdLst/>
              <a:ahLst/>
              <a:cxnLst/>
              <a:rect l="0" t="0" r="0" b="0"/>
              <a:pathLst>
                <a:path w="273741" h="501612">
                  <a:moveTo>
                    <a:pt x="0" y="501611"/>
                  </a:moveTo>
                  <a:lnTo>
                    <a:pt x="9064" y="442994"/>
                  </a:lnTo>
                  <a:lnTo>
                    <a:pt x="17475" y="387650"/>
                  </a:lnTo>
                  <a:lnTo>
                    <a:pt x="23468" y="327845"/>
                  </a:lnTo>
                  <a:lnTo>
                    <a:pt x="29982" y="275954"/>
                  </a:lnTo>
                  <a:lnTo>
                    <a:pt x="42827" y="215008"/>
                  </a:lnTo>
                  <a:lnTo>
                    <a:pt x="50703" y="155139"/>
                  </a:lnTo>
                  <a:lnTo>
                    <a:pt x="59495" y="102629"/>
                  </a:lnTo>
                  <a:lnTo>
                    <a:pt x="65564" y="48410"/>
                  </a:lnTo>
                  <a:lnTo>
                    <a:pt x="72423" y="22938"/>
                  </a:lnTo>
                  <a:lnTo>
                    <a:pt x="83270" y="3818"/>
                  </a:lnTo>
                  <a:lnTo>
                    <a:pt x="89439" y="123"/>
                  </a:lnTo>
                  <a:lnTo>
                    <a:pt x="95890" y="0"/>
                  </a:lnTo>
                  <a:lnTo>
                    <a:pt x="102531" y="2257"/>
                  </a:lnTo>
                  <a:lnTo>
                    <a:pt x="116149" y="17243"/>
                  </a:lnTo>
                  <a:lnTo>
                    <a:pt x="133850" y="51988"/>
                  </a:lnTo>
                  <a:lnTo>
                    <a:pt x="155901" y="111240"/>
                  </a:lnTo>
                  <a:lnTo>
                    <a:pt x="170325" y="161987"/>
                  </a:lnTo>
                  <a:lnTo>
                    <a:pt x="187597" y="214068"/>
                  </a:lnTo>
                  <a:lnTo>
                    <a:pt x="207532" y="266544"/>
                  </a:lnTo>
                  <a:lnTo>
                    <a:pt x="234059" y="329443"/>
                  </a:lnTo>
                  <a:lnTo>
                    <a:pt x="251778" y="390740"/>
                  </a:lnTo>
                  <a:lnTo>
                    <a:pt x="273740" y="448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63626" y="433127"/>
              <a:ext cx="189514" cy="9070"/>
            </a:xfrm>
            <a:custGeom>
              <a:avLst/>
              <a:gdLst/>
              <a:ahLst/>
              <a:cxnLst/>
              <a:rect l="0" t="0" r="0" b="0"/>
              <a:pathLst>
                <a:path w="189514" h="9070">
                  <a:moveTo>
                    <a:pt x="189513" y="9069"/>
                  </a:moveTo>
                  <a:lnTo>
                    <a:pt x="130897" y="4"/>
                  </a:lnTo>
                  <a:lnTo>
                    <a:pt x="70657" y="0"/>
                  </a:lnTo>
                  <a:lnTo>
                    <a:pt x="25656" y="6931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86206" y="372485"/>
              <a:ext cx="161774" cy="223536"/>
            </a:xfrm>
            <a:custGeom>
              <a:avLst/>
              <a:gdLst/>
              <a:ahLst/>
              <a:cxnLst/>
              <a:rect l="0" t="0" r="0" b="0"/>
              <a:pathLst>
                <a:path w="161774" h="223536">
                  <a:moveTo>
                    <a:pt x="161773" y="48654"/>
                  </a:moveTo>
                  <a:lnTo>
                    <a:pt x="132465" y="10281"/>
                  </a:lnTo>
                  <a:lnTo>
                    <a:pt x="112872" y="2354"/>
                  </a:lnTo>
                  <a:lnTo>
                    <a:pt x="89736" y="0"/>
                  </a:lnTo>
                  <a:lnTo>
                    <a:pt x="67755" y="2854"/>
                  </a:lnTo>
                  <a:lnTo>
                    <a:pt x="35650" y="16627"/>
                  </a:lnTo>
                  <a:lnTo>
                    <a:pt x="20710" y="32080"/>
                  </a:lnTo>
                  <a:lnTo>
                    <a:pt x="10171" y="52986"/>
                  </a:lnTo>
                  <a:lnTo>
                    <a:pt x="0" y="96471"/>
                  </a:lnTo>
                  <a:lnTo>
                    <a:pt x="5859" y="150560"/>
                  </a:lnTo>
                  <a:lnTo>
                    <a:pt x="12929" y="172325"/>
                  </a:lnTo>
                  <a:lnTo>
                    <a:pt x="43184" y="212787"/>
                  </a:lnTo>
                  <a:lnTo>
                    <a:pt x="63053" y="221038"/>
                  </a:lnTo>
                  <a:lnTo>
                    <a:pt x="86312" y="223535"/>
                  </a:lnTo>
                  <a:lnTo>
                    <a:pt x="116797" y="218364"/>
                  </a:lnTo>
                  <a:lnTo>
                    <a:pt x="140716" y="206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11150" y="178984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1"/>
                  </a:lnTo>
                  <a:lnTo>
                    <a:pt x="14654" y="217798"/>
                  </a:lnTo>
                  <a:lnTo>
                    <a:pt x="27028" y="279415"/>
                  </a:lnTo>
                  <a:lnTo>
                    <a:pt x="30685" y="330407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02207" y="410611"/>
              <a:ext cx="164668" cy="160837"/>
            </a:xfrm>
            <a:custGeom>
              <a:avLst/>
              <a:gdLst/>
              <a:ahLst/>
              <a:cxnLst/>
              <a:rect l="0" t="0" r="0" b="0"/>
              <a:pathLst>
                <a:path w="164668" h="160837">
                  <a:moveTo>
                    <a:pt x="98456" y="0"/>
                  </a:moveTo>
                  <a:lnTo>
                    <a:pt x="47431" y="14572"/>
                  </a:lnTo>
                  <a:lnTo>
                    <a:pt x="36363" y="20243"/>
                  </a:lnTo>
                  <a:lnTo>
                    <a:pt x="20946" y="35903"/>
                  </a:lnTo>
                  <a:lnTo>
                    <a:pt x="1517" y="74552"/>
                  </a:lnTo>
                  <a:lnTo>
                    <a:pt x="0" y="98255"/>
                  </a:lnTo>
                  <a:lnTo>
                    <a:pt x="1233" y="111127"/>
                  </a:lnTo>
                  <a:lnTo>
                    <a:pt x="11962" y="131668"/>
                  </a:lnTo>
                  <a:lnTo>
                    <a:pt x="28429" y="147426"/>
                  </a:lnTo>
                  <a:lnTo>
                    <a:pt x="47446" y="158330"/>
                  </a:lnTo>
                  <a:lnTo>
                    <a:pt x="70715" y="160836"/>
                  </a:lnTo>
                  <a:lnTo>
                    <a:pt x="95485" y="156880"/>
                  </a:lnTo>
                  <a:lnTo>
                    <a:pt x="127991" y="141499"/>
                  </a:lnTo>
                  <a:lnTo>
                    <a:pt x="145118" y="128789"/>
                  </a:lnTo>
                  <a:lnTo>
                    <a:pt x="162325" y="102890"/>
                  </a:lnTo>
                  <a:lnTo>
                    <a:pt x="164667" y="83164"/>
                  </a:lnTo>
                  <a:lnTo>
                    <a:pt x="156638" y="41904"/>
                  </a:lnTo>
                  <a:lnTo>
                    <a:pt x="141561" y="16055"/>
                  </a:lnTo>
                  <a:lnTo>
                    <a:pt x="128922" y="7136"/>
                  </a:lnTo>
                  <a:lnTo>
                    <a:pt x="1089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48062" y="383965"/>
              <a:ext cx="118745" cy="186612"/>
            </a:xfrm>
            <a:custGeom>
              <a:avLst/>
              <a:gdLst/>
              <a:ahLst/>
              <a:cxnLst/>
              <a:rect l="0" t="0" r="0" b="0"/>
              <a:pathLst>
                <a:path w="118745" h="186612">
                  <a:moveTo>
                    <a:pt x="105285" y="5589"/>
                  </a:moveTo>
                  <a:lnTo>
                    <a:pt x="88517" y="0"/>
                  </a:lnTo>
                  <a:lnTo>
                    <a:pt x="55733" y="2113"/>
                  </a:lnTo>
                  <a:lnTo>
                    <a:pt x="21972" y="15737"/>
                  </a:lnTo>
                  <a:lnTo>
                    <a:pt x="6646" y="31156"/>
                  </a:lnTo>
                  <a:lnTo>
                    <a:pt x="921" y="40181"/>
                  </a:lnTo>
                  <a:lnTo>
                    <a:pt x="614" y="47368"/>
                  </a:lnTo>
                  <a:lnTo>
                    <a:pt x="3919" y="53329"/>
                  </a:lnTo>
                  <a:lnTo>
                    <a:pt x="16949" y="63071"/>
                  </a:lnTo>
                  <a:lnTo>
                    <a:pt x="80329" y="94522"/>
                  </a:lnTo>
                  <a:lnTo>
                    <a:pt x="98483" y="107896"/>
                  </a:lnTo>
                  <a:lnTo>
                    <a:pt x="116268" y="134168"/>
                  </a:lnTo>
                  <a:lnTo>
                    <a:pt x="118744" y="153982"/>
                  </a:lnTo>
                  <a:lnTo>
                    <a:pt x="117767" y="164179"/>
                  </a:lnTo>
                  <a:lnTo>
                    <a:pt x="113606" y="172147"/>
                  </a:lnTo>
                  <a:lnTo>
                    <a:pt x="99625" y="184120"/>
                  </a:lnTo>
                  <a:lnTo>
                    <a:pt x="90983" y="186611"/>
                  </a:lnTo>
                  <a:lnTo>
                    <a:pt x="72022" y="186259"/>
                  </a:lnTo>
                  <a:lnTo>
                    <a:pt x="23955" y="176462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09962" y="396810"/>
              <a:ext cx="133369" cy="164260"/>
            </a:xfrm>
            <a:custGeom>
              <a:avLst/>
              <a:gdLst/>
              <a:ahLst/>
              <a:cxnLst/>
              <a:rect l="0" t="0" r="0" b="0"/>
              <a:pathLst>
                <a:path w="133369" h="164260">
                  <a:moveTo>
                    <a:pt x="17084" y="76972"/>
                  </a:moveTo>
                  <a:lnTo>
                    <a:pt x="75701" y="67907"/>
                  </a:lnTo>
                  <a:lnTo>
                    <a:pt x="110491" y="61288"/>
                  </a:lnTo>
                  <a:lnTo>
                    <a:pt x="119130" y="55987"/>
                  </a:lnTo>
                  <a:lnTo>
                    <a:pt x="131848" y="40739"/>
                  </a:lnTo>
                  <a:lnTo>
                    <a:pt x="133368" y="32930"/>
                  </a:lnTo>
                  <a:lnTo>
                    <a:pt x="132041" y="25383"/>
                  </a:lnTo>
                  <a:lnTo>
                    <a:pt x="128817" y="18013"/>
                  </a:lnTo>
                  <a:lnTo>
                    <a:pt x="115876" y="6704"/>
                  </a:lnTo>
                  <a:lnTo>
                    <a:pt x="107512" y="2051"/>
                  </a:lnTo>
                  <a:lnTo>
                    <a:pt x="88860" y="0"/>
                  </a:lnTo>
                  <a:lnTo>
                    <a:pt x="70042" y="4158"/>
                  </a:lnTo>
                  <a:lnTo>
                    <a:pt x="38896" y="25891"/>
                  </a:lnTo>
                  <a:lnTo>
                    <a:pt x="10214" y="52714"/>
                  </a:lnTo>
                  <a:lnTo>
                    <a:pt x="2333" y="72820"/>
                  </a:lnTo>
                  <a:lnTo>
                    <a:pt x="0" y="96183"/>
                  </a:lnTo>
                  <a:lnTo>
                    <a:pt x="2862" y="118266"/>
                  </a:lnTo>
                  <a:lnTo>
                    <a:pt x="14273" y="136659"/>
                  </a:lnTo>
                  <a:lnTo>
                    <a:pt x="31042" y="151463"/>
                  </a:lnTo>
                  <a:lnTo>
                    <a:pt x="50194" y="161941"/>
                  </a:lnTo>
                  <a:lnTo>
                    <a:pt x="70404" y="164259"/>
                  </a:lnTo>
                  <a:lnTo>
                    <a:pt x="132898" y="161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21032" y="177582"/>
              <a:ext cx="153456" cy="390894"/>
            </a:xfrm>
            <a:custGeom>
              <a:avLst/>
              <a:gdLst/>
              <a:ahLst/>
              <a:cxnLst/>
              <a:rect l="0" t="0" r="0" b="0"/>
              <a:pathLst>
                <a:path w="153456" h="390894">
                  <a:moveTo>
                    <a:pt x="121869" y="338314"/>
                  </a:moveTo>
                  <a:lnTo>
                    <a:pt x="127459" y="321546"/>
                  </a:lnTo>
                  <a:lnTo>
                    <a:pt x="127083" y="303955"/>
                  </a:lnTo>
                  <a:lnTo>
                    <a:pt x="121847" y="284439"/>
                  </a:lnTo>
                  <a:lnTo>
                    <a:pt x="111721" y="264067"/>
                  </a:lnTo>
                  <a:lnTo>
                    <a:pt x="102235" y="257230"/>
                  </a:lnTo>
                  <a:lnTo>
                    <a:pt x="76099" y="249634"/>
                  </a:lnTo>
                  <a:lnTo>
                    <a:pt x="51224" y="252497"/>
                  </a:lnTo>
                  <a:lnTo>
                    <a:pt x="29640" y="262739"/>
                  </a:lnTo>
                  <a:lnTo>
                    <a:pt x="12248" y="278989"/>
                  </a:lnTo>
                  <a:lnTo>
                    <a:pt x="2959" y="304148"/>
                  </a:lnTo>
                  <a:lnTo>
                    <a:pt x="0" y="332488"/>
                  </a:lnTo>
                  <a:lnTo>
                    <a:pt x="2584" y="356782"/>
                  </a:lnTo>
                  <a:lnTo>
                    <a:pt x="10752" y="376158"/>
                  </a:lnTo>
                  <a:lnTo>
                    <a:pt x="16206" y="384600"/>
                  </a:lnTo>
                  <a:lnTo>
                    <a:pt x="23351" y="389058"/>
                  </a:lnTo>
                  <a:lnTo>
                    <a:pt x="40649" y="390893"/>
                  </a:lnTo>
                  <a:lnTo>
                    <a:pt x="56915" y="384689"/>
                  </a:lnTo>
                  <a:lnTo>
                    <a:pt x="64529" y="379759"/>
                  </a:lnTo>
                  <a:lnTo>
                    <a:pt x="93558" y="338225"/>
                  </a:lnTo>
                  <a:lnTo>
                    <a:pt x="118704" y="281841"/>
                  </a:lnTo>
                  <a:lnTo>
                    <a:pt x="131459" y="228774"/>
                  </a:lnTo>
                  <a:lnTo>
                    <a:pt x="139529" y="171717"/>
                  </a:lnTo>
                  <a:lnTo>
                    <a:pt x="138800" y="114647"/>
                  </a:lnTo>
                  <a:lnTo>
                    <a:pt x="131175" y="59522"/>
                  </a:lnTo>
                  <a:lnTo>
                    <a:pt x="118118" y="4564"/>
                  </a:lnTo>
                  <a:lnTo>
                    <a:pt x="114689" y="0"/>
                  </a:lnTo>
                  <a:lnTo>
                    <a:pt x="111234" y="468"/>
                  </a:lnTo>
                  <a:lnTo>
                    <a:pt x="107760" y="4289"/>
                  </a:lnTo>
                  <a:lnTo>
                    <a:pt x="102871" y="32023"/>
                  </a:lnTo>
                  <a:lnTo>
                    <a:pt x="101422" y="81055"/>
                  </a:lnTo>
                  <a:lnTo>
                    <a:pt x="95404" y="134447"/>
                  </a:lnTo>
                  <a:lnTo>
                    <a:pt x="92465" y="195315"/>
                  </a:lnTo>
                  <a:lnTo>
                    <a:pt x="101936" y="245466"/>
                  </a:lnTo>
                  <a:lnTo>
                    <a:pt x="115072" y="300087"/>
                  </a:lnTo>
                  <a:lnTo>
                    <a:pt x="131034" y="330757"/>
                  </a:lnTo>
                  <a:lnTo>
                    <a:pt x="153455" y="3593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200870" y="136870"/>
            <a:ext cx="2179400" cy="638638"/>
            <a:chOff x="4200870" y="136870"/>
            <a:chExt cx="2179400" cy="638638"/>
          </a:xfrm>
        </p:grpSpPr>
        <p:sp>
          <p:nvSpPr>
            <p:cNvPr id="21" name="Freeform 20"/>
            <p:cNvSpPr/>
            <p:nvPr/>
          </p:nvSpPr>
          <p:spPr>
            <a:xfrm>
              <a:off x="4200870" y="334836"/>
              <a:ext cx="122939" cy="440672"/>
            </a:xfrm>
            <a:custGeom>
              <a:avLst/>
              <a:gdLst/>
              <a:ahLst/>
              <a:cxnLst/>
              <a:rect l="0" t="0" r="0" b="0"/>
              <a:pathLst>
                <a:path w="122939" h="440672">
                  <a:moveTo>
                    <a:pt x="0" y="138946"/>
                  </a:moveTo>
                  <a:lnTo>
                    <a:pt x="0" y="196210"/>
                  </a:lnTo>
                  <a:lnTo>
                    <a:pt x="5589" y="257102"/>
                  </a:lnTo>
                  <a:lnTo>
                    <a:pt x="9065" y="305626"/>
                  </a:lnTo>
                  <a:lnTo>
                    <a:pt x="10240" y="366019"/>
                  </a:lnTo>
                  <a:lnTo>
                    <a:pt x="10471" y="423009"/>
                  </a:lnTo>
                  <a:lnTo>
                    <a:pt x="10503" y="440671"/>
                  </a:lnTo>
                  <a:lnTo>
                    <a:pt x="10526" y="381122"/>
                  </a:lnTo>
                  <a:lnTo>
                    <a:pt x="7409" y="319668"/>
                  </a:lnTo>
                  <a:lnTo>
                    <a:pt x="1464" y="262122"/>
                  </a:lnTo>
                  <a:lnTo>
                    <a:pt x="289" y="203354"/>
                  </a:lnTo>
                  <a:lnTo>
                    <a:pt x="86" y="147891"/>
                  </a:lnTo>
                  <a:lnTo>
                    <a:pt x="26" y="95063"/>
                  </a:lnTo>
                  <a:lnTo>
                    <a:pt x="3125" y="37818"/>
                  </a:lnTo>
                  <a:lnTo>
                    <a:pt x="5593" y="25903"/>
                  </a:lnTo>
                  <a:lnTo>
                    <a:pt x="10748" y="16791"/>
                  </a:lnTo>
                  <a:lnTo>
                    <a:pt x="25834" y="3546"/>
                  </a:lnTo>
                  <a:lnTo>
                    <a:pt x="47357" y="0"/>
                  </a:lnTo>
                  <a:lnTo>
                    <a:pt x="59647" y="692"/>
                  </a:lnTo>
                  <a:lnTo>
                    <a:pt x="82662" y="10819"/>
                  </a:lnTo>
                  <a:lnTo>
                    <a:pt x="102249" y="27018"/>
                  </a:lnTo>
                  <a:lnTo>
                    <a:pt x="114854" y="45917"/>
                  </a:lnTo>
                  <a:lnTo>
                    <a:pt x="122938" y="81876"/>
                  </a:lnTo>
                  <a:lnTo>
                    <a:pt x="119744" y="122166"/>
                  </a:lnTo>
                  <a:lnTo>
                    <a:pt x="111321" y="143577"/>
                  </a:lnTo>
                  <a:lnTo>
                    <a:pt x="105800" y="152562"/>
                  </a:lnTo>
                  <a:lnTo>
                    <a:pt x="90306" y="165664"/>
                  </a:lnTo>
                  <a:lnTo>
                    <a:pt x="70552" y="174217"/>
                  </a:lnTo>
                  <a:lnTo>
                    <a:pt x="10529" y="181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00911" y="136870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5" y="163205"/>
                  </a:lnTo>
                  <a:lnTo>
                    <a:pt x="10095" y="217073"/>
                  </a:lnTo>
                  <a:lnTo>
                    <a:pt x="10443" y="279271"/>
                  </a:lnTo>
                  <a:lnTo>
                    <a:pt x="10512" y="330379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75854" y="308204"/>
              <a:ext cx="167214" cy="174230"/>
            </a:xfrm>
            <a:custGeom>
              <a:avLst/>
              <a:gdLst/>
              <a:ahLst/>
              <a:cxnLst/>
              <a:rect l="0" t="0" r="0" b="0"/>
              <a:pathLst>
                <a:path w="167214" h="174230">
                  <a:moveTo>
                    <a:pt x="72457" y="70821"/>
                  </a:moveTo>
                  <a:lnTo>
                    <a:pt x="83635" y="59643"/>
                  </a:lnTo>
                  <a:lnTo>
                    <a:pt x="85758" y="51671"/>
                  </a:lnTo>
                  <a:lnTo>
                    <a:pt x="84997" y="30335"/>
                  </a:lnTo>
                  <a:lnTo>
                    <a:pt x="77640" y="11493"/>
                  </a:lnTo>
                  <a:lnTo>
                    <a:pt x="72403" y="3193"/>
                  </a:lnTo>
                  <a:lnTo>
                    <a:pt x="65402" y="0"/>
                  </a:lnTo>
                  <a:lnTo>
                    <a:pt x="57225" y="210"/>
                  </a:lnTo>
                  <a:lnTo>
                    <a:pt x="39950" y="6683"/>
                  </a:lnTo>
                  <a:lnTo>
                    <a:pt x="24474" y="17359"/>
                  </a:lnTo>
                  <a:lnTo>
                    <a:pt x="12916" y="36142"/>
                  </a:lnTo>
                  <a:lnTo>
                    <a:pt x="5050" y="60088"/>
                  </a:lnTo>
                  <a:lnTo>
                    <a:pt x="0" y="113588"/>
                  </a:lnTo>
                  <a:lnTo>
                    <a:pt x="1649" y="140132"/>
                  </a:lnTo>
                  <a:lnTo>
                    <a:pt x="10181" y="163627"/>
                  </a:lnTo>
                  <a:lnTo>
                    <a:pt x="16901" y="170127"/>
                  </a:lnTo>
                  <a:lnTo>
                    <a:pt x="24891" y="173290"/>
                  </a:lnTo>
                  <a:lnTo>
                    <a:pt x="33727" y="174229"/>
                  </a:lnTo>
                  <a:lnTo>
                    <a:pt x="41958" y="170175"/>
                  </a:lnTo>
                  <a:lnTo>
                    <a:pt x="57342" y="153193"/>
                  </a:lnTo>
                  <a:lnTo>
                    <a:pt x="81919" y="93829"/>
                  </a:lnTo>
                  <a:lnTo>
                    <a:pt x="85784" y="82650"/>
                  </a:lnTo>
                  <a:lnTo>
                    <a:pt x="89530" y="78707"/>
                  </a:lnTo>
                  <a:lnTo>
                    <a:pt x="93198" y="79588"/>
                  </a:lnTo>
                  <a:lnTo>
                    <a:pt x="100392" y="89926"/>
                  </a:lnTo>
                  <a:lnTo>
                    <a:pt x="117662" y="122038"/>
                  </a:lnTo>
                  <a:lnTo>
                    <a:pt x="148903" y="156032"/>
                  </a:lnTo>
                  <a:lnTo>
                    <a:pt x="167213" y="165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74653" y="330964"/>
              <a:ext cx="294798" cy="177851"/>
            </a:xfrm>
            <a:custGeom>
              <a:avLst/>
              <a:gdLst/>
              <a:ahLst/>
              <a:cxnLst/>
              <a:rect l="0" t="0" r="0" b="0"/>
              <a:pathLst>
                <a:path w="294798" h="177851">
                  <a:moveTo>
                    <a:pt x="0" y="48061"/>
                  </a:moveTo>
                  <a:lnTo>
                    <a:pt x="5589" y="110154"/>
                  </a:lnTo>
                  <a:lnTo>
                    <a:pt x="21330" y="163733"/>
                  </a:lnTo>
                  <a:lnTo>
                    <a:pt x="25858" y="177850"/>
                  </a:lnTo>
                  <a:lnTo>
                    <a:pt x="16331" y="144052"/>
                  </a:lnTo>
                  <a:lnTo>
                    <a:pt x="17836" y="111598"/>
                  </a:lnTo>
                  <a:lnTo>
                    <a:pt x="32086" y="58638"/>
                  </a:lnTo>
                  <a:lnTo>
                    <a:pt x="35428" y="48093"/>
                  </a:lnTo>
                  <a:lnTo>
                    <a:pt x="41166" y="39894"/>
                  </a:lnTo>
                  <a:lnTo>
                    <a:pt x="56900" y="27664"/>
                  </a:lnTo>
                  <a:lnTo>
                    <a:pt x="66009" y="26274"/>
                  </a:lnTo>
                  <a:lnTo>
                    <a:pt x="85489" y="30969"/>
                  </a:lnTo>
                  <a:lnTo>
                    <a:pt x="99606" y="43974"/>
                  </a:lnTo>
                  <a:lnTo>
                    <a:pt x="134176" y="101269"/>
                  </a:lnTo>
                  <a:lnTo>
                    <a:pt x="141522" y="123182"/>
                  </a:lnTo>
                  <a:lnTo>
                    <a:pt x="144787" y="148519"/>
                  </a:lnTo>
                  <a:lnTo>
                    <a:pt x="147997" y="153638"/>
                  </a:lnTo>
                  <a:lnTo>
                    <a:pt x="152477" y="153540"/>
                  </a:lnTo>
                  <a:lnTo>
                    <a:pt x="212154" y="108489"/>
                  </a:lnTo>
                  <a:lnTo>
                    <a:pt x="257831" y="81640"/>
                  </a:lnTo>
                  <a:lnTo>
                    <a:pt x="280205" y="61650"/>
                  </a:lnTo>
                  <a:lnTo>
                    <a:pt x="283899" y="53611"/>
                  </a:lnTo>
                  <a:lnTo>
                    <a:pt x="284884" y="35320"/>
                  </a:lnTo>
                  <a:lnTo>
                    <a:pt x="278303" y="18612"/>
                  </a:lnTo>
                  <a:lnTo>
                    <a:pt x="273273" y="10881"/>
                  </a:lnTo>
                  <a:lnTo>
                    <a:pt x="265240" y="5727"/>
                  </a:lnTo>
                  <a:lnTo>
                    <a:pt x="243836" y="0"/>
                  </a:lnTo>
                  <a:lnTo>
                    <a:pt x="221845" y="3694"/>
                  </a:lnTo>
                  <a:lnTo>
                    <a:pt x="211068" y="7955"/>
                  </a:lnTo>
                  <a:lnTo>
                    <a:pt x="195973" y="22047"/>
                  </a:lnTo>
                  <a:lnTo>
                    <a:pt x="190310" y="30719"/>
                  </a:lnTo>
                  <a:lnTo>
                    <a:pt x="182340" y="65280"/>
                  </a:lnTo>
                  <a:lnTo>
                    <a:pt x="185567" y="99566"/>
                  </a:lnTo>
                  <a:lnTo>
                    <a:pt x="199522" y="131952"/>
                  </a:lnTo>
                  <a:lnTo>
                    <a:pt x="215019" y="146957"/>
                  </a:lnTo>
                  <a:lnTo>
                    <a:pt x="224064" y="152597"/>
                  </a:lnTo>
                  <a:lnTo>
                    <a:pt x="246593" y="155743"/>
                  </a:lnTo>
                  <a:lnTo>
                    <a:pt x="294797" y="1533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97477" y="143533"/>
              <a:ext cx="124700" cy="382892"/>
            </a:xfrm>
            <a:custGeom>
              <a:avLst/>
              <a:gdLst/>
              <a:ahLst/>
              <a:cxnLst/>
              <a:rect l="0" t="0" r="0" b="0"/>
              <a:pathLst>
                <a:path w="124700" h="382892">
                  <a:moveTo>
                    <a:pt x="51000" y="382891"/>
                  </a:moveTo>
                  <a:lnTo>
                    <a:pt x="42666" y="333961"/>
                  </a:lnTo>
                  <a:lnTo>
                    <a:pt x="35315" y="274830"/>
                  </a:lnTo>
                  <a:lnTo>
                    <a:pt x="22598" y="218090"/>
                  </a:lnTo>
                  <a:lnTo>
                    <a:pt x="11941" y="158702"/>
                  </a:lnTo>
                  <a:lnTo>
                    <a:pt x="3900" y="102171"/>
                  </a:lnTo>
                  <a:lnTo>
                    <a:pt x="0" y="62499"/>
                  </a:lnTo>
                  <a:lnTo>
                    <a:pt x="5326" y="41233"/>
                  </a:lnTo>
                  <a:lnTo>
                    <a:pt x="10022" y="32287"/>
                  </a:lnTo>
                  <a:lnTo>
                    <a:pt x="24598" y="19227"/>
                  </a:lnTo>
                  <a:lnTo>
                    <a:pt x="62552" y="1311"/>
                  </a:lnTo>
                  <a:lnTo>
                    <a:pt x="83040" y="0"/>
                  </a:lnTo>
                  <a:lnTo>
                    <a:pt x="124699" y="3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32663" y="357968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41506" y="8334"/>
                  </a:lnTo>
                  <a:lnTo>
                    <a:pt x="90083" y="10095"/>
                  </a:lnTo>
                  <a:lnTo>
                    <a:pt x="32356" y="2192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79281" y="379025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6066" y="0"/>
                  </a:moveTo>
                  <a:lnTo>
                    <a:pt x="0" y="32452"/>
                  </a:lnTo>
                  <a:lnTo>
                    <a:pt x="4521" y="73871"/>
                  </a:lnTo>
                  <a:lnTo>
                    <a:pt x="6066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64290" y="2737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16933" y="346415"/>
              <a:ext cx="220351" cy="386682"/>
            </a:xfrm>
            <a:custGeom>
              <a:avLst/>
              <a:gdLst/>
              <a:ahLst/>
              <a:cxnLst/>
              <a:rect l="0" t="0" r="0" b="0"/>
              <a:pathLst>
                <a:path w="220351" h="386682">
                  <a:moveTo>
                    <a:pt x="168456" y="85253"/>
                  </a:moveTo>
                  <a:lnTo>
                    <a:pt x="179634" y="74074"/>
                  </a:lnTo>
                  <a:lnTo>
                    <a:pt x="181757" y="67272"/>
                  </a:lnTo>
                  <a:lnTo>
                    <a:pt x="180996" y="50355"/>
                  </a:lnTo>
                  <a:lnTo>
                    <a:pt x="173639" y="34258"/>
                  </a:lnTo>
                  <a:lnTo>
                    <a:pt x="161401" y="19305"/>
                  </a:lnTo>
                  <a:lnTo>
                    <a:pt x="144263" y="4860"/>
                  </a:lnTo>
                  <a:lnTo>
                    <a:pt x="121828" y="0"/>
                  </a:lnTo>
                  <a:lnTo>
                    <a:pt x="98599" y="2909"/>
                  </a:lnTo>
                  <a:lnTo>
                    <a:pt x="80476" y="12001"/>
                  </a:lnTo>
                  <a:lnTo>
                    <a:pt x="67742" y="30080"/>
                  </a:lnTo>
                  <a:lnTo>
                    <a:pt x="60523" y="52543"/>
                  </a:lnTo>
                  <a:lnTo>
                    <a:pt x="61214" y="74225"/>
                  </a:lnTo>
                  <a:lnTo>
                    <a:pt x="73769" y="106162"/>
                  </a:lnTo>
                  <a:lnTo>
                    <a:pt x="81934" y="112060"/>
                  </a:lnTo>
                  <a:lnTo>
                    <a:pt x="103485" y="115495"/>
                  </a:lnTo>
                  <a:lnTo>
                    <a:pt x="125542" y="110002"/>
                  </a:lnTo>
                  <a:lnTo>
                    <a:pt x="136337" y="105262"/>
                  </a:lnTo>
                  <a:lnTo>
                    <a:pt x="144703" y="105611"/>
                  </a:lnTo>
                  <a:lnTo>
                    <a:pt x="151451" y="109354"/>
                  </a:lnTo>
                  <a:lnTo>
                    <a:pt x="157119" y="115358"/>
                  </a:lnTo>
                  <a:lnTo>
                    <a:pt x="178415" y="176810"/>
                  </a:lnTo>
                  <a:lnTo>
                    <a:pt x="198499" y="232670"/>
                  </a:lnTo>
                  <a:lnTo>
                    <a:pt x="215420" y="284388"/>
                  </a:lnTo>
                  <a:lnTo>
                    <a:pt x="219976" y="338451"/>
                  </a:lnTo>
                  <a:lnTo>
                    <a:pt x="220350" y="352318"/>
                  </a:lnTo>
                  <a:lnTo>
                    <a:pt x="215920" y="362732"/>
                  </a:lnTo>
                  <a:lnTo>
                    <a:pt x="198520" y="377423"/>
                  </a:lnTo>
                  <a:lnTo>
                    <a:pt x="156826" y="386681"/>
                  </a:lnTo>
                  <a:lnTo>
                    <a:pt x="107428" y="383835"/>
                  </a:lnTo>
                  <a:lnTo>
                    <a:pt x="47909" y="374733"/>
                  </a:lnTo>
                  <a:lnTo>
                    <a:pt x="0" y="3800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63550" y="368497"/>
              <a:ext cx="145987" cy="160181"/>
            </a:xfrm>
            <a:custGeom>
              <a:avLst/>
              <a:gdLst/>
              <a:ahLst/>
              <a:cxnLst/>
              <a:rect l="0" t="0" r="0" b="0"/>
              <a:pathLst>
                <a:path w="145987" h="160181">
                  <a:moveTo>
                    <a:pt x="6066" y="10528"/>
                  </a:moveTo>
                  <a:lnTo>
                    <a:pt x="2947" y="53220"/>
                  </a:lnTo>
                  <a:lnTo>
                    <a:pt x="0" y="75126"/>
                  </a:lnTo>
                  <a:lnTo>
                    <a:pt x="10626" y="135441"/>
                  </a:lnTo>
                  <a:lnTo>
                    <a:pt x="16125" y="144106"/>
                  </a:lnTo>
                  <a:lnTo>
                    <a:pt x="31594" y="156854"/>
                  </a:lnTo>
                  <a:lnTo>
                    <a:pt x="53287" y="160180"/>
                  </a:lnTo>
                  <a:lnTo>
                    <a:pt x="77356" y="156589"/>
                  </a:lnTo>
                  <a:lnTo>
                    <a:pt x="99752" y="147194"/>
                  </a:lnTo>
                  <a:lnTo>
                    <a:pt x="126502" y="123162"/>
                  </a:lnTo>
                  <a:lnTo>
                    <a:pt x="143657" y="88225"/>
                  </a:lnTo>
                  <a:lnTo>
                    <a:pt x="145986" y="64947"/>
                  </a:lnTo>
                  <a:lnTo>
                    <a:pt x="137950" y="21408"/>
                  </a:lnTo>
                  <a:lnTo>
                    <a:pt x="131751" y="9515"/>
                  </a:lnTo>
                  <a:lnTo>
                    <a:pt x="12188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90715" y="326383"/>
              <a:ext cx="126343" cy="171162"/>
            </a:xfrm>
            <a:custGeom>
              <a:avLst/>
              <a:gdLst/>
              <a:ahLst/>
              <a:cxnLst/>
              <a:rect l="0" t="0" r="0" b="0"/>
              <a:pathLst>
                <a:path w="126343" h="171162">
                  <a:moveTo>
                    <a:pt x="0" y="94756"/>
                  </a:moveTo>
                  <a:lnTo>
                    <a:pt x="20243" y="138719"/>
                  </a:lnTo>
                  <a:lnTo>
                    <a:pt x="39403" y="169004"/>
                  </a:lnTo>
                  <a:lnTo>
                    <a:pt x="42646" y="171161"/>
                  </a:lnTo>
                  <a:lnTo>
                    <a:pt x="43639" y="167919"/>
                  </a:lnTo>
                  <a:lnTo>
                    <a:pt x="30794" y="106509"/>
                  </a:lnTo>
                  <a:lnTo>
                    <a:pt x="17391" y="63413"/>
                  </a:lnTo>
                  <a:lnTo>
                    <a:pt x="17443" y="53973"/>
                  </a:lnTo>
                  <a:lnTo>
                    <a:pt x="23740" y="37246"/>
                  </a:lnTo>
                  <a:lnTo>
                    <a:pt x="37457" y="25133"/>
                  </a:lnTo>
                  <a:lnTo>
                    <a:pt x="80448" y="782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52043" y="333899"/>
              <a:ext cx="228227" cy="220016"/>
            </a:xfrm>
            <a:custGeom>
              <a:avLst/>
              <a:gdLst/>
              <a:ahLst/>
              <a:cxnLst/>
              <a:rect l="0" t="0" r="0" b="0"/>
              <a:pathLst>
                <a:path w="228227" h="220016">
                  <a:moveTo>
                    <a:pt x="49242" y="87240"/>
                  </a:moveTo>
                  <a:lnTo>
                    <a:pt x="86720" y="95574"/>
                  </a:lnTo>
                  <a:lnTo>
                    <a:pt x="124688" y="93999"/>
                  </a:lnTo>
                  <a:lnTo>
                    <a:pt x="149454" y="87905"/>
                  </a:lnTo>
                  <a:lnTo>
                    <a:pt x="168260" y="77397"/>
                  </a:lnTo>
                  <a:lnTo>
                    <a:pt x="173041" y="68980"/>
                  </a:lnTo>
                  <a:lnTo>
                    <a:pt x="175233" y="47149"/>
                  </a:lnTo>
                  <a:lnTo>
                    <a:pt x="171841" y="37116"/>
                  </a:lnTo>
                  <a:lnTo>
                    <a:pt x="158712" y="19729"/>
                  </a:lnTo>
                  <a:lnTo>
                    <a:pt x="131590" y="2376"/>
                  </a:lnTo>
                  <a:lnTo>
                    <a:pt x="108458" y="0"/>
                  </a:lnTo>
                  <a:lnTo>
                    <a:pt x="61069" y="8007"/>
                  </a:lnTo>
                  <a:lnTo>
                    <a:pt x="28570" y="23080"/>
                  </a:lnTo>
                  <a:lnTo>
                    <a:pt x="13538" y="38837"/>
                  </a:lnTo>
                  <a:lnTo>
                    <a:pt x="4128" y="58709"/>
                  </a:lnTo>
                  <a:lnTo>
                    <a:pt x="0" y="96204"/>
                  </a:lnTo>
                  <a:lnTo>
                    <a:pt x="11547" y="159116"/>
                  </a:lnTo>
                  <a:lnTo>
                    <a:pt x="24300" y="178067"/>
                  </a:lnTo>
                  <a:lnTo>
                    <a:pt x="54330" y="201889"/>
                  </a:lnTo>
                  <a:lnTo>
                    <a:pt x="79579" y="214235"/>
                  </a:lnTo>
                  <a:lnTo>
                    <a:pt x="118932" y="220015"/>
                  </a:lnTo>
                  <a:lnTo>
                    <a:pt x="180645" y="209071"/>
                  </a:lnTo>
                  <a:lnTo>
                    <a:pt x="228226" y="192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774763" y="205164"/>
            <a:ext cx="2048118" cy="562628"/>
            <a:chOff x="6774763" y="205164"/>
            <a:chExt cx="2048118" cy="562628"/>
          </a:xfrm>
        </p:grpSpPr>
        <p:sp>
          <p:nvSpPr>
            <p:cNvPr id="34" name="Freeform 33"/>
            <p:cNvSpPr/>
            <p:nvPr/>
          </p:nvSpPr>
          <p:spPr>
            <a:xfrm>
              <a:off x="6774763" y="347529"/>
              <a:ext cx="241285" cy="168368"/>
            </a:xfrm>
            <a:custGeom>
              <a:avLst/>
              <a:gdLst/>
              <a:ahLst/>
              <a:cxnLst/>
              <a:rect l="0" t="0" r="0" b="0"/>
              <a:pathLst>
                <a:path w="241285" h="168368">
                  <a:moveTo>
                    <a:pt x="5589" y="20968"/>
                  </a:moveTo>
                  <a:lnTo>
                    <a:pt x="0" y="37736"/>
                  </a:lnTo>
                  <a:lnTo>
                    <a:pt x="376" y="55326"/>
                  </a:lnTo>
                  <a:lnTo>
                    <a:pt x="16584" y="115968"/>
                  </a:lnTo>
                  <a:lnTo>
                    <a:pt x="23665" y="150502"/>
                  </a:lnTo>
                  <a:lnTo>
                    <a:pt x="25321" y="167446"/>
                  </a:lnTo>
                  <a:lnTo>
                    <a:pt x="26472" y="122940"/>
                  </a:lnTo>
                  <a:lnTo>
                    <a:pt x="18289" y="60913"/>
                  </a:lnTo>
                  <a:lnTo>
                    <a:pt x="19423" y="35212"/>
                  </a:lnTo>
                  <a:lnTo>
                    <a:pt x="27725" y="12091"/>
                  </a:lnTo>
                  <a:lnTo>
                    <a:pt x="33215" y="6861"/>
                  </a:lnTo>
                  <a:lnTo>
                    <a:pt x="39214" y="5714"/>
                  </a:lnTo>
                  <a:lnTo>
                    <a:pt x="45554" y="7289"/>
                  </a:lnTo>
                  <a:lnTo>
                    <a:pt x="58836" y="18398"/>
                  </a:lnTo>
                  <a:lnTo>
                    <a:pt x="97279" y="65976"/>
                  </a:lnTo>
                  <a:lnTo>
                    <a:pt x="101811" y="75540"/>
                  </a:lnTo>
                  <a:lnTo>
                    <a:pt x="104832" y="77236"/>
                  </a:lnTo>
                  <a:lnTo>
                    <a:pt x="106847" y="73688"/>
                  </a:lnTo>
                  <a:lnTo>
                    <a:pt x="119919" y="24054"/>
                  </a:lnTo>
                  <a:lnTo>
                    <a:pt x="130882" y="6352"/>
                  </a:lnTo>
                  <a:lnTo>
                    <a:pt x="138250" y="1865"/>
                  </a:lnTo>
                  <a:lnTo>
                    <a:pt x="155796" y="0"/>
                  </a:lnTo>
                  <a:lnTo>
                    <a:pt x="172174" y="6189"/>
                  </a:lnTo>
                  <a:lnTo>
                    <a:pt x="179817" y="11116"/>
                  </a:lnTo>
                  <a:lnTo>
                    <a:pt x="191428" y="25948"/>
                  </a:lnTo>
                  <a:lnTo>
                    <a:pt x="224170" y="84576"/>
                  </a:lnTo>
                  <a:lnTo>
                    <a:pt x="240228" y="126339"/>
                  </a:lnTo>
                  <a:lnTo>
                    <a:pt x="241284" y="144229"/>
                  </a:lnTo>
                  <a:lnTo>
                    <a:pt x="237216" y="168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55399" y="372725"/>
              <a:ext cx="177679" cy="174763"/>
            </a:xfrm>
            <a:custGeom>
              <a:avLst/>
              <a:gdLst/>
              <a:ahLst/>
              <a:cxnLst/>
              <a:rect l="0" t="0" r="0" b="0"/>
              <a:pathLst>
                <a:path w="177679" h="174763">
                  <a:moveTo>
                    <a:pt x="125036" y="48414"/>
                  </a:moveTo>
                  <a:lnTo>
                    <a:pt x="95728" y="10041"/>
                  </a:lnTo>
                  <a:lnTo>
                    <a:pt x="76135" y="2114"/>
                  </a:lnTo>
                  <a:lnTo>
                    <a:pt x="64359" y="0"/>
                  </a:lnTo>
                  <a:lnTo>
                    <a:pt x="45036" y="3890"/>
                  </a:lnTo>
                  <a:lnTo>
                    <a:pt x="28649" y="14588"/>
                  </a:lnTo>
                  <a:lnTo>
                    <a:pt x="13567" y="31041"/>
                  </a:lnTo>
                  <a:lnTo>
                    <a:pt x="5304" y="53171"/>
                  </a:lnTo>
                  <a:lnTo>
                    <a:pt x="0" y="105506"/>
                  </a:lnTo>
                  <a:lnTo>
                    <a:pt x="4670" y="141370"/>
                  </a:lnTo>
                  <a:lnTo>
                    <a:pt x="19052" y="168634"/>
                  </a:lnTo>
                  <a:lnTo>
                    <a:pt x="27474" y="173014"/>
                  </a:lnTo>
                  <a:lnTo>
                    <a:pt x="49310" y="174762"/>
                  </a:lnTo>
                  <a:lnTo>
                    <a:pt x="58174" y="171251"/>
                  </a:lnTo>
                  <a:lnTo>
                    <a:pt x="71143" y="157990"/>
                  </a:lnTo>
                  <a:lnTo>
                    <a:pt x="85021" y="125205"/>
                  </a:lnTo>
                  <a:lnTo>
                    <a:pt x="92955" y="80394"/>
                  </a:lnTo>
                  <a:lnTo>
                    <a:pt x="95460" y="80263"/>
                  </a:lnTo>
                  <a:lnTo>
                    <a:pt x="149539" y="142801"/>
                  </a:lnTo>
                  <a:lnTo>
                    <a:pt x="177678" y="16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57093" y="208281"/>
              <a:ext cx="333954" cy="360189"/>
            </a:xfrm>
            <a:custGeom>
              <a:avLst/>
              <a:gdLst/>
              <a:ahLst/>
              <a:cxnLst/>
              <a:rect l="0" t="0" r="0" b="0"/>
              <a:pathLst>
                <a:path w="333954" h="360189">
                  <a:moveTo>
                    <a:pt x="102326" y="254972"/>
                  </a:moveTo>
                  <a:lnTo>
                    <a:pt x="102326" y="232616"/>
                  </a:lnTo>
                  <a:lnTo>
                    <a:pt x="98817" y="224860"/>
                  </a:lnTo>
                  <a:lnTo>
                    <a:pt x="85558" y="213123"/>
                  </a:lnTo>
                  <a:lnTo>
                    <a:pt x="64848" y="210246"/>
                  </a:lnTo>
                  <a:lnTo>
                    <a:pt x="42386" y="214037"/>
                  </a:lnTo>
                  <a:lnTo>
                    <a:pt x="24603" y="223521"/>
                  </a:lnTo>
                  <a:lnTo>
                    <a:pt x="12021" y="238654"/>
                  </a:lnTo>
                  <a:lnTo>
                    <a:pt x="7027" y="247603"/>
                  </a:lnTo>
                  <a:lnTo>
                    <a:pt x="0" y="288144"/>
                  </a:lnTo>
                  <a:lnTo>
                    <a:pt x="3508" y="326022"/>
                  </a:lnTo>
                  <a:lnTo>
                    <a:pt x="12004" y="345432"/>
                  </a:lnTo>
                  <a:lnTo>
                    <a:pt x="17545" y="353883"/>
                  </a:lnTo>
                  <a:lnTo>
                    <a:pt x="24748" y="358348"/>
                  </a:lnTo>
                  <a:lnTo>
                    <a:pt x="42111" y="360188"/>
                  </a:lnTo>
                  <a:lnTo>
                    <a:pt x="50484" y="356702"/>
                  </a:lnTo>
                  <a:lnTo>
                    <a:pt x="87931" y="321878"/>
                  </a:lnTo>
                  <a:lnTo>
                    <a:pt x="103650" y="295073"/>
                  </a:lnTo>
                  <a:lnTo>
                    <a:pt x="123096" y="235846"/>
                  </a:lnTo>
                  <a:lnTo>
                    <a:pt x="130707" y="199782"/>
                  </a:lnTo>
                  <a:lnTo>
                    <a:pt x="133279" y="140085"/>
                  </a:lnTo>
                  <a:lnTo>
                    <a:pt x="132617" y="80374"/>
                  </a:lnTo>
                  <a:lnTo>
                    <a:pt x="125554" y="23519"/>
                  </a:lnTo>
                  <a:lnTo>
                    <a:pt x="124830" y="9423"/>
                  </a:lnTo>
                  <a:lnTo>
                    <a:pt x="122008" y="2365"/>
                  </a:lnTo>
                  <a:lnTo>
                    <a:pt x="117787" y="0"/>
                  </a:lnTo>
                  <a:lnTo>
                    <a:pt x="112633" y="763"/>
                  </a:lnTo>
                  <a:lnTo>
                    <a:pt x="109198" y="5951"/>
                  </a:lnTo>
                  <a:lnTo>
                    <a:pt x="105380" y="24193"/>
                  </a:lnTo>
                  <a:lnTo>
                    <a:pt x="110165" y="82438"/>
                  </a:lnTo>
                  <a:lnTo>
                    <a:pt x="112058" y="134181"/>
                  </a:lnTo>
                  <a:lnTo>
                    <a:pt x="112619" y="191106"/>
                  </a:lnTo>
                  <a:lnTo>
                    <a:pt x="112809" y="253449"/>
                  </a:lnTo>
                  <a:lnTo>
                    <a:pt x="115174" y="281201"/>
                  </a:lnTo>
                  <a:lnTo>
                    <a:pt x="124024" y="305234"/>
                  </a:lnTo>
                  <a:lnTo>
                    <a:pt x="129659" y="310707"/>
                  </a:lnTo>
                  <a:lnTo>
                    <a:pt x="135756" y="312016"/>
                  </a:lnTo>
                  <a:lnTo>
                    <a:pt x="142160" y="310549"/>
                  </a:lnTo>
                  <a:lnTo>
                    <a:pt x="147599" y="306061"/>
                  </a:lnTo>
                  <a:lnTo>
                    <a:pt x="160844" y="282978"/>
                  </a:lnTo>
                  <a:lnTo>
                    <a:pt x="168499" y="263910"/>
                  </a:lnTo>
                  <a:lnTo>
                    <a:pt x="182039" y="249976"/>
                  </a:lnTo>
                  <a:lnTo>
                    <a:pt x="190563" y="244622"/>
                  </a:lnTo>
                  <a:lnTo>
                    <a:pt x="248058" y="232206"/>
                  </a:lnTo>
                  <a:lnTo>
                    <a:pt x="268871" y="224967"/>
                  </a:lnTo>
                  <a:lnTo>
                    <a:pt x="285921" y="213951"/>
                  </a:lnTo>
                  <a:lnTo>
                    <a:pt x="298178" y="198136"/>
                  </a:lnTo>
                  <a:lnTo>
                    <a:pt x="303084" y="189005"/>
                  </a:lnTo>
                  <a:lnTo>
                    <a:pt x="304015" y="180579"/>
                  </a:lnTo>
                  <a:lnTo>
                    <a:pt x="298810" y="164977"/>
                  </a:lnTo>
                  <a:lnTo>
                    <a:pt x="285579" y="153363"/>
                  </a:lnTo>
                  <a:lnTo>
                    <a:pt x="277137" y="148628"/>
                  </a:lnTo>
                  <a:lnTo>
                    <a:pt x="258399" y="146487"/>
                  </a:lnTo>
                  <a:lnTo>
                    <a:pt x="238372" y="150605"/>
                  </a:lnTo>
                  <a:lnTo>
                    <a:pt x="217773" y="160234"/>
                  </a:lnTo>
                  <a:lnTo>
                    <a:pt x="192035" y="184398"/>
                  </a:lnTo>
                  <a:lnTo>
                    <a:pt x="175180" y="213784"/>
                  </a:lnTo>
                  <a:lnTo>
                    <a:pt x="172920" y="237446"/>
                  </a:lnTo>
                  <a:lnTo>
                    <a:pt x="181002" y="285176"/>
                  </a:lnTo>
                  <a:lnTo>
                    <a:pt x="193446" y="303881"/>
                  </a:lnTo>
                  <a:lnTo>
                    <a:pt x="210674" y="318824"/>
                  </a:lnTo>
                  <a:lnTo>
                    <a:pt x="253450" y="337948"/>
                  </a:lnTo>
                  <a:lnTo>
                    <a:pt x="279457" y="343323"/>
                  </a:lnTo>
                  <a:lnTo>
                    <a:pt x="333953" y="339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97490" y="410611"/>
              <a:ext cx="140998" cy="158068"/>
            </a:xfrm>
            <a:custGeom>
              <a:avLst/>
              <a:gdLst/>
              <a:ahLst/>
              <a:cxnLst/>
              <a:rect l="0" t="0" r="0" b="0"/>
              <a:pathLst>
                <a:path w="140998" h="158068">
                  <a:moveTo>
                    <a:pt x="14655" y="10528"/>
                  </a:moveTo>
                  <a:lnTo>
                    <a:pt x="0" y="60080"/>
                  </a:lnTo>
                  <a:lnTo>
                    <a:pt x="1085" y="93841"/>
                  </a:lnTo>
                  <a:lnTo>
                    <a:pt x="8814" y="126071"/>
                  </a:lnTo>
                  <a:lnTo>
                    <a:pt x="21418" y="144159"/>
                  </a:lnTo>
                  <a:lnTo>
                    <a:pt x="29691" y="152258"/>
                  </a:lnTo>
                  <a:lnTo>
                    <a:pt x="38717" y="156487"/>
                  </a:lnTo>
                  <a:lnTo>
                    <a:pt x="58104" y="158067"/>
                  </a:lnTo>
                  <a:lnTo>
                    <a:pt x="75299" y="151750"/>
                  </a:lnTo>
                  <a:lnTo>
                    <a:pt x="105403" y="128631"/>
                  </a:lnTo>
                  <a:lnTo>
                    <a:pt x="126811" y="102844"/>
                  </a:lnTo>
                  <a:lnTo>
                    <a:pt x="134692" y="80023"/>
                  </a:lnTo>
                  <a:lnTo>
                    <a:pt x="140167" y="18164"/>
                  </a:lnTo>
                  <a:lnTo>
                    <a:pt x="1409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22715" y="389574"/>
              <a:ext cx="158506" cy="378218"/>
            </a:xfrm>
            <a:custGeom>
              <a:avLst/>
              <a:gdLst/>
              <a:ahLst/>
              <a:cxnLst/>
              <a:rect l="0" t="0" r="0" b="0"/>
              <a:pathLst>
                <a:path w="158506" h="378218">
                  <a:moveTo>
                    <a:pt x="0" y="136850"/>
                  </a:moveTo>
                  <a:lnTo>
                    <a:pt x="8333" y="185781"/>
                  </a:lnTo>
                  <a:lnTo>
                    <a:pt x="15685" y="244912"/>
                  </a:lnTo>
                  <a:lnTo>
                    <a:pt x="19996" y="301652"/>
                  </a:lnTo>
                  <a:lnTo>
                    <a:pt x="20848" y="357920"/>
                  </a:lnTo>
                  <a:lnTo>
                    <a:pt x="19794" y="377823"/>
                  </a:lnTo>
                  <a:lnTo>
                    <a:pt x="17876" y="378217"/>
                  </a:lnTo>
                  <a:lnTo>
                    <a:pt x="15426" y="374971"/>
                  </a:lnTo>
                  <a:lnTo>
                    <a:pt x="11173" y="312068"/>
                  </a:lnTo>
                  <a:lnTo>
                    <a:pt x="10720" y="262076"/>
                  </a:lnTo>
                  <a:lnTo>
                    <a:pt x="10585" y="213339"/>
                  </a:lnTo>
                  <a:lnTo>
                    <a:pt x="10540" y="154949"/>
                  </a:lnTo>
                  <a:lnTo>
                    <a:pt x="10531" y="98355"/>
                  </a:lnTo>
                  <a:lnTo>
                    <a:pt x="12868" y="57334"/>
                  </a:lnTo>
                  <a:lnTo>
                    <a:pt x="27339" y="23603"/>
                  </a:lnTo>
                  <a:lnTo>
                    <a:pt x="39837" y="6190"/>
                  </a:lnTo>
                  <a:lnTo>
                    <a:pt x="48784" y="1780"/>
                  </a:lnTo>
                  <a:lnTo>
                    <a:pt x="71204" y="0"/>
                  </a:lnTo>
                  <a:lnTo>
                    <a:pt x="104546" y="11164"/>
                  </a:lnTo>
                  <a:lnTo>
                    <a:pt x="153737" y="49479"/>
                  </a:lnTo>
                  <a:lnTo>
                    <a:pt x="157473" y="58715"/>
                  </a:lnTo>
                  <a:lnTo>
                    <a:pt x="158505" y="81457"/>
                  </a:lnTo>
                  <a:lnTo>
                    <a:pt x="146920" y="114978"/>
                  </a:lnTo>
                  <a:lnTo>
                    <a:pt x="138891" y="122269"/>
                  </a:lnTo>
                  <a:lnTo>
                    <a:pt x="117492" y="130370"/>
                  </a:lnTo>
                  <a:lnTo>
                    <a:pt x="67965" y="134400"/>
                  </a:lnTo>
                  <a:lnTo>
                    <a:pt x="31585" y="1263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51636" y="386292"/>
              <a:ext cx="147123" cy="158191"/>
            </a:xfrm>
            <a:custGeom>
              <a:avLst/>
              <a:gdLst/>
              <a:ahLst/>
              <a:cxnLst/>
              <a:rect l="0" t="0" r="0" b="0"/>
              <a:pathLst>
                <a:path w="147123" h="158191">
                  <a:moveTo>
                    <a:pt x="108033" y="34847"/>
                  </a:moveTo>
                  <a:lnTo>
                    <a:pt x="102443" y="18080"/>
                  </a:lnTo>
                  <a:lnTo>
                    <a:pt x="90341" y="6728"/>
                  </a:lnTo>
                  <a:lnTo>
                    <a:pt x="82200" y="2063"/>
                  </a:lnTo>
                  <a:lnTo>
                    <a:pt x="63796" y="0"/>
                  </a:lnTo>
                  <a:lnTo>
                    <a:pt x="45088" y="4152"/>
                  </a:lnTo>
                  <a:lnTo>
                    <a:pt x="28975" y="13796"/>
                  </a:lnTo>
                  <a:lnTo>
                    <a:pt x="17133" y="29001"/>
                  </a:lnTo>
                  <a:lnTo>
                    <a:pt x="0" y="67358"/>
                  </a:lnTo>
                  <a:lnTo>
                    <a:pt x="1916" y="91020"/>
                  </a:lnTo>
                  <a:lnTo>
                    <a:pt x="10566" y="114795"/>
                  </a:lnTo>
                  <a:lnTo>
                    <a:pt x="22211" y="133161"/>
                  </a:lnTo>
                  <a:lnTo>
                    <a:pt x="41423" y="146003"/>
                  </a:lnTo>
                  <a:lnTo>
                    <a:pt x="65560" y="154440"/>
                  </a:lnTo>
                  <a:lnTo>
                    <a:pt x="91885" y="158190"/>
                  </a:lnTo>
                  <a:lnTo>
                    <a:pt x="112944" y="153617"/>
                  </a:lnTo>
                  <a:lnTo>
                    <a:pt x="121835" y="149122"/>
                  </a:lnTo>
                  <a:lnTo>
                    <a:pt x="134833" y="134769"/>
                  </a:lnTo>
                  <a:lnTo>
                    <a:pt x="139938" y="126028"/>
                  </a:lnTo>
                  <a:lnTo>
                    <a:pt x="147122" y="85781"/>
                  </a:lnTo>
                  <a:lnTo>
                    <a:pt x="143661" y="47989"/>
                  </a:lnTo>
                  <a:lnTo>
                    <a:pt x="135175" y="31719"/>
                  </a:lnTo>
                  <a:lnTo>
                    <a:pt x="118561" y="13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86718" y="205164"/>
              <a:ext cx="136163" cy="310733"/>
            </a:xfrm>
            <a:custGeom>
              <a:avLst/>
              <a:gdLst/>
              <a:ahLst/>
              <a:cxnLst/>
              <a:rect l="0" t="0" r="0" b="0"/>
              <a:pathLst>
                <a:path w="136163" h="310733">
                  <a:moveTo>
                    <a:pt x="20349" y="310732"/>
                  </a:moveTo>
                  <a:lnTo>
                    <a:pt x="17229" y="268040"/>
                  </a:lnTo>
                  <a:lnTo>
                    <a:pt x="9626" y="207494"/>
                  </a:lnTo>
                  <a:lnTo>
                    <a:pt x="1680" y="149396"/>
                  </a:lnTo>
                  <a:lnTo>
                    <a:pt x="0" y="99152"/>
                  </a:lnTo>
                  <a:lnTo>
                    <a:pt x="5021" y="40951"/>
                  </a:lnTo>
                  <a:lnTo>
                    <a:pt x="13926" y="20813"/>
                  </a:lnTo>
                  <a:lnTo>
                    <a:pt x="19577" y="12168"/>
                  </a:lnTo>
                  <a:lnTo>
                    <a:pt x="28023" y="6404"/>
                  </a:lnTo>
                  <a:lnTo>
                    <a:pt x="49886" y="0"/>
                  </a:lnTo>
                  <a:lnTo>
                    <a:pt x="88502" y="1984"/>
                  </a:lnTo>
                  <a:lnTo>
                    <a:pt x="109521" y="10124"/>
                  </a:lnTo>
                  <a:lnTo>
                    <a:pt x="136162" y="264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01782" y="40008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16704" y="16789"/>
                  </a:lnTo>
                  <a:lnTo>
                    <a:pt x="6265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950003" y="852808"/>
            <a:ext cx="1766350" cy="549703"/>
            <a:chOff x="950003" y="852808"/>
            <a:chExt cx="1766350" cy="549703"/>
          </a:xfrm>
        </p:grpSpPr>
        <p:sp>
          <p:nvSpPr>
            <p:cNvPr id="43" name="Freeform 42"/>
            <p:cNvSpPr/>
            <p:nvPr/>
          </p:nvSpPr>
          <p:spPr>
            <a:xfrm>
              <a:off x="950003" y="1018101"/>
              <a:ext cx="218661" cy="229507"/>
            </a:xfrm>
            <a:custGeom>
              <a:avLst/>
              <a:gdLst/>
              <a:ahLst/>
              <a:cxnLst/>
              <a:rect l="0" t="0" r="0" b="0"/>
              <a:pathLst>
                <a:path w="218661" h="229507">
                  <a:moveTo>
                    <a:pt x="155489" y="87391"/>
                  </a:moveTo>
                  <a:lnTo>
                    <a:pt x="136361" y="34686"/>
                  </a:lnTo>
                  <a:lnTo>
                    <a:pt x="125151" y="18733"/>
                  </a:lnTo>
                  <a:lnTo>
                    <a:pt x="109250" y="6963"/>
                  </a:lnTo>
                  <a:lnTo>
                    <a:pt x="100096" y="2187"/>
                  </a:lnTo>
                  <a:lnTo>
                    <a:pt x="80567" y="0"/>
                  </a:lnTo>
                  <a:lnTo>
                    <a:pt x="60189" y="4097"/>
                  </a:lnTo>
                  <a:lnTo>
                    <a:pt x="39434" y="13716"/>
                  </a:lnTo>
                  <a:lnTo>
                    <a:pt x="24750" y="28910"/>
                  </a:lnTo>
                  <a:lnTo>
                    <a:pt x="5792" y="67260"/>
                  </a:lnTo>
                  <a:lnTo>
                    <a:pt x="0" y="109372"/>
                  </a:lnTo>
                  <a:lnTo>
                    <a:pt x="6448" y="160363"/>
                  </a:lnTo>
                  <a:lnTo>
                    <a:pt x="16832" y="198179"/>
                  </a:lnTo>
                  <a:lnTo>
                    <a:pt x="27963" y="216959"/>
                  </a:lnTo>
                  <a:lnTo>
                    <a:pt x="36546" y="222902"/>
                  </a:lnTo>
                  <a:lnTo>
                    <a:pt x="58562" y="229506"/>
                  </a:lnTo>
                  <a:lnTo>
                    <a:pt x="68644" y="228928"/>
                  </a:lnTo>
                  <a:lnTo>
                    <a:pt x="86085" y="222046"/>
                  </a:lnTo>
                  <a:lnTo>
                    <a:pt x="109059" y="199428"/>
                  </a:lnTo>
                  <a:lnTo>
                    <a:pt x="133401" y="141731"/>
                  </a:lnTo>
                  <a:lnTo>
                    <a:pt x="138653" y="119731"/>
                  </a:lnTo>
                  <a:lnTo>
                    <a:pt x="137372" y="94633"/>
                  </a:lnTo>
                  <a:lnTo>
                    <a:pt x="138732" y="95729"/>
                  </a:lnTo>
                  <a:lnTo>
                    <a:pt x="159250" y="151666"/>
                  </a:lnTo>
                  <a:lnTo>
                    <a:pt x="175191" y="182474"/>
                  </a:lnTo>
                  <a:lnTo>
                    <a:pt x="191151" y="197111"/>
                  </a:lnTo>
                  <a:lnTo>
                    <a:pt x="218660" y="213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00248" y="852808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0" y="0"/>
                  </a:moveTo>
                  <a:lnTo>
                    <a:pt x="3120" y="42691"/>
                  </a:lnTo>
                  <a:lnTo>
                    <a:pt x="9065" y="101110"/>
                  </a:lnTo>
                  <a:lnTo>
                    <a:pt x="18645" y="158532"/>
                  </a:lnTo>
                  <a:lnTo>
                    <a:pt x="28401" y="211529"/>
                  </a:lnTo>
                  <a:lnTo>
                    <a:pt x="37531" y="259077"/>
                  </a:lnTo>
                  <a:lnTo>
                    <a:pt x="44329" y="317594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37119" y="863336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8333" y="60384"/>
                  </a:lnTo>
                  <a:lnTo>
                    <a:pt x="15684" y="121632"/>
                  </a:lnTo>
                  <a:lnTo>
                    <a:pt x="25054" y="173300"/>
                  </a:lnTo>
                  <a:lnTo>
                    <a:pt x="35239" y="221884"/>
                  </a:lnTo>
                  <a:lnTo>
                    <a:pt x="41926" y="277883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31917" y="1039390"/>
              <a:ext cx="150032" cy="363121"/>
            </a:xfrm>
            <a:custGeom>
              <a:avLst/>
              <a:gdLst/>
              <a:ahLst/>
              <a:cxnLst/>
              <a:rect l="0" t="0" r="0" b="0"/>
              <a:pathLst>
                <a:path w="150032" h="363121">
                  <a:moveTo>
                    <a:pt x="0" y="108216"/>
                  </a:moveTo>
                  <a:lnTo>
                    <a:pt x="3119" y="165480"/>
                  </a:lnTo>
                  <a:lnTo>
                    <a:pt x="11453" y="217990"/>
                  </a:lnTo>
                  <a:lnTo>
                    <a:pt x="21331" y="268643"/>
                  </a:lnTo>
                  <a:lnTo>
                    <a:pt x="29560" y="322789"/>
                  </a:lnTo>
                  <a:lnTo>
                    <a:pt x="37251" y="363120"/>
                  </a:lnTo>
                  <a:lnTo>
                    <a:pt x="36532" y="362380"/>
                  </a:lnTo>
                  <a:lnTo>
                    <a:pt x="34883" y="358377"/>
                  </a:lnTo>
                  <a:lnTo>
                    <a:pt x="26286" y="298046"/>
                  </a:lnTo>
                  <a:lnTo>
                    <a:pt x="10293" y="238889"/>
                  </a:lnTo>
                  <a:lnTo>
                    <a:pt x="5744" y="208407"/>
                  </a:lnTo>
                  <a:lnTo>
                    <a:pt x="9237" y="150710"/>
                  </a:lnTo>
                  <a:lnTo>
                    <a:pt x="4684" y="94253"/>
                  </a:lnTo>
                  <a:lnTo>
                    <a:pt x="9330" y="45276"/>
                  </a:lnTo>
                  <a:lnTo>
                    <a:pt x="15065" y="19021"/>
                  </a:lnTo>
                  <a:lnTo>
                    <a:pt x="21742" y="10148"/>
                  </a:lnTo>
                  <a:lnTo>
                    <a:pt x="41638" y="289"/>
                  </a:lnTo>
                  <a:lnTo>
                    <a:pt x="52325" y="0"/>
                  </a:lnTo>
                  <a:lnTo>
                    <a:pt x="73558" y="5918"/>
                  </a:lnTo>
                  <a:lnTo>
                    <a:pt x="91574" y="19466"/>
                  </a:lnTo>
                  <a:lnTo>
                    <a:pt x="135498" y="74128"/>
                  </a:lnTo>
                  <a:lnTo>
                    <a:pt x="147179" y="96575"/>
                  </a:lnTo>
                  <a:lnTo>
                    <a:pt x="150031" y="118250"/>
                  </a:lnTo>
                  <a:lnTo>
                    <a:pt x="149153" y="128943"/>
                  </a:lnTo>
                  <a:lnTo>
                    <a:pt x="145059" y="137242"/>
                  </a:lnTo>
                  <a:lnTo>
                    <a:pt x="131151" y="149582"/>
                  </a:lnTo>
                  <a:lnTo>
                    <a:pt x="103590" y="163106"/>
                  </a:lnTo>
                  <a:lnTo>
                    <a:pt x="42114" y="1713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13694" y="1052849"/>
              <a:ext cx="115503" cy="150125"/>
            </a:xfrm>
            <a:custGeom>
              <a:avLst/>
              <a:gdLst/>
              <a:ahLst/>
              <a:cxnLst/>
              <a:rect l="0" t="0" r="0" b="0"/>
              <a:pathLst>
                <a:path w="115503" h="150125">
                  <a:moveTo>
                    <a:pt x="81435" y="21057"/>
                  </a:moveTo>
                  <a:lnTo>
                    <a:pt x="70257" y="9879"/>
                  </a:lnTo>
                  <a:lnTo>
                    <a:pt x="63454" y="7756"/>
                  </a:lnTo>
                  <a:lnTo>
                    <a:pt x="46537" y="8517"/>
                  </a:lnTo>
                  <a:lnTo>
                    <a:pt x="30440" y="18993"/>
                  </a:lnTo>
                  <a:lnTo>
                    <a:pt x="16657" y="35348"/>
                  </a:lnTo>
                  <a:lnTo>
                    <a:pt x="6631" y="54315"/>
                  </a:lnTo>
                  <a:lnTo>
                    <a:pt x="0" y="95902"/>
                  </a:lnTo>
                  <a:lnTo>
                    <a:pt x="4687" y="119052"/>
                  </a:lnTo>
                  <a:lnTo>
                    <a:pt x="9213" y="128501"/>
                  </a:lnTo>
                  <a:lnTo>
                    <a:pt x="23600" y="142120"/>
                  </a:lnTo>
                  <a:lnTo>
                    <a:pt x="32350" y="147389"/>
                  </a:lnTo>
                  <a:lnTo>
                    <a:pt x="51431" y="150124"/>
                  </a:lnTo>
                  <a:lnTo>
                    <a:pt x="61432" y="149216"/>
                  </a:lnTo>
                  <a:lnTo>
                    <a:pt x="81904" y="138848"/>
                  </a:lnTo>
                  <a:lnTo>
                    <a:pt x="100361" y="122542"/>
                  </a:lnTo>
                  <a:lnTo>
                    <a:pt x="112463" y="103596"/>
                  </a:lnTo>
                  <a:lnTo>
                    <a:pt x="115502" y="83478"/>
                  </a:lnTo>
                  <a:lnTo>
                    <a:pt x="107922" y="36377"/>
                  </a:lnTo>
                  <a:lnTo>
                    <a:pt x="98666" y="18897"/>
                  </a:lnTo>
                  <a:lnTo>
                    <a:pt x="814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36939" y="1126549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58617"/>
                  </a:lnTo>
                  <a:lnTo>
                    <a:pt x="375" y="7908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32000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285" y="1095598"/>
              <a:ext cx="147399" cy="115180"/>
            </a:xfrm>
            <a:custGeom>
              <a:avLst/>
              <a:gdLst/>
              <a:ahLst/>
              <a:cxnLst/>
              <a:rect l="0" t="0" r="0" b="0"/>
              <a:pathLst>
                <a:path w="147399" h="115180">
                  <a:moveTo>
                    <a:pt x="0" y="52008"/>
                  </a:moveTo>
                  <a:lnTo>
                    <a:pt x="14654" y="110625"/>
                  </a:lnTo>
                  <a:lnTo>
                    <a:pt x="16788" y="114482"/>
                  </a:lnTo>
                  <a:lnTo>
                    <a:pt x="18211" y="112375"/>
                  </a:lnTo>
                  <a:lnTo>
                    <a:pt x="19160" y="106290"/>
                  </a:lnTo>
                  <a:lnTo>
                    <a:pt x="12473" y="55127"/>
                  </a:lnTo>
                  <a:lnTo>
                    <a:pt x="11825" y="40049"/>
                  </a:lnTo>
                  <a:lnTo>
                    <a:pt x="14902" y="27658"/>
                  </a:lnTo>
                  <a:lnTo>
                    <a:pt x="27680" y="7650"/>
                  </a:lnTo>
                  <a:lnTo>
                    <a:pt x="37171" y="2549"/>
                  </a:lnTo>
                  <a:lnTo>
                    <a:pt x="60194" y="0"/>
                  </a:lnTo>
                  <a:lnTo>
                    <a:pt x="70545" y="3298"/>
                  </a:lnTo>
                  <a:lnTo>
                    <a:pt x="117015" y="37794"/>
                  </a:lnTo>
                  <a:lnTo>
                    <a:pt x="131165" y="58169"/>
                  </a:lnTo>
                  <a:lnTo>
                    <a:pt x="142589" y="89708"/>
                  </a:lnTo>
                  <a:lnTo>
                    <a:pt x="147398" y="1151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68911" y="894922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11179" y="11178"/>
                  </a:lnTo>
                  <a:lnTo>
                    <a:pt x="16667" y="29145"/>
                  </a:lnTo>
                  <a:lnTo>
                    <a:pt x="19757" y="74926"/>
                  </a:lnTo>
                  <a:lnTo>
                    <a:pt x="20479" y="117528"/>
                  </a:lnTo>
                  <a:lnTo>
                    <a:pt x="20801" y="163759"/>
                  </a:lnTo>
                  <a:lnTo>
                    <a:pt x="20981" y="224646"/>
                  </a:lnTo>
                  <a:lnTo>
                    <a:pt x="22212" y="286876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05741" y="989678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19062" y="14472"/>
                  </a:lnTo>
                  <a:lnTo>
                    <a:pt x="164240" y="19756"/>
                  </a:lnTo>
                  <a:lnTo>
                    <a:pt x="114564" y="23791"/>
                  </a:lnTo>
                  <a:lnTo>
                    <a:pt x="65920" y="32396"/>
                  </a:lnTo>
                  <a:lnTo>
                    <a:pt x="28110" y="392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82005" y="1057789"/>
              <a:ext cx="134348" cy="184574"/>
            </a:xfrm>
            <a:custGeom>
              <a:avLst/>
              <a:gdLst/>
              <a:ahLst/>
              <a:cxnLst/>
              <a:rect l="0" t="0" r="0" b="0"/>
              <a:pathLst>
                <a:path w="134348" h="184574">
                  <a:moveTo>
                    <a:pt x="134347" y="5589"/>
                  </a:moveTo>
                  <a:lnTo>
                    <a:pt x="117579" y="0"/>
                  </a:lnTo>
                  <a:lnTo>
                    <a:pt x="99988" y="375"/>
                  </a:lnTo>
                  <a:lnTo>
                    <a:pt x="39347" y="16584"/>
                  </a:lnTo>
                  <a:lnTo>
                    <a:pt x="19595" y="24513"/>
                  </a:lnTo>
                  <a:lnTo>
                    <a:pt x="3017" y="35837"/>
                  </a:lnTo>
                  <a:lnTo>
                    <a:pt x="0" y="42132"/>
                  </a:lnTo>
                  <a:lnTo>
                    <a:pt x="329" y="48668"/>
                  </a:lnTo>
                  <a:lnTo>
                    <a:pt x="2888" y="55365"/>
                  </a:lnTo>
                  <a:lnTo>
                    <a:pt x="23256" y="75969"/>
                  </a:lnTo>
                  <a:lnTo>
                    <a:pt x="82119" y="117909"/>
                  </a:lnTo>
                  <a:lnTo>
                    <a:pt x="107823" y="138955"/>
                  </a:lnTo>
                  <a:lnTo>
                    <a:pt x="110815" y="147142"/>
                  </a:lnTo>
                  <a:lnTo>
                    <a:pt x="110470" y="156110"/>
                  </a:lnTo>
                  <a:lnTo>
                    <a:pt x="107901" y="165597"/>
                  </a:lnTo>
                  <a:lnTo>
                    <a:pt x="101508" y="171923"/>
                  </a:lnTo>
                  <a:lnTo>
                    <a:pt x="81927" y="178951"/>
                  </a:lnTo>
                  <a:lnTo>
                    <a:pt x="26997" y="183833"/>
                  </a:lnTo>
                  <a:lnTo>
                    <a:pt x="8005" y="184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063792" y="850999"/>
            <a:ext cx="6632955" cy="591406"/>
            <a:chOff x="3063792" y="850999"/>
            <a:chExt cx="6632955" cy="591406"/>
          </a:xfrm>
        </p:grpSpPr>
        <p:sp>
          <p:nvSpPr>
            <p:cNvPr id="55" name="Freeform 54"/>
            <p:cNvSpPr/>
            <p:nvPr/>
          </p:nvSpPr>
          <p:spPr>
            <a:xfrm>
              <a:off x="3211191" y="884393"/>
              <a:ext cx="18827" cy="347442"/>
            </a:xfrm>
            <a:custGeom>
              <a:avLst/>
              <a:gdLst/>
              <a:ahLst/>
              <a:cxnLst/>
              <a:rect l="0" t="0" r="0" b="0"/>
              <a:pathLst>
                <a:path w="18827" h="347442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3120" y="168303"/>
                  </a:lnTo>
                  <a:lnTo>
                    <a:pt x="9065" y="224578"/>
                  </a:lnTo>
                  <a:lnTo>
                    <a:pt x="17475" y="280754"/>
                  </a:lnTo>
                  <a:lnTo>
                    <a:pt x="18826" y="319363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63792" y="1010735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52034" y="11179"/>
                  </a:lnTo>
                  <a:lnTo>
                    <a:pt x="217137" y="23719"/>
                  </a:lnTo>
                  <a:lnTo>
                    <a:pt x="162518" y="31202"/>
                  </a:lnTo>
                  <a:lnTo>
                    <a:pt x="100301" y="46035"/>
                  </a:lnTo>
                  <a:lnTo>
                    <a:pt x="46502" y="5250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58590" y="852808"/>
              <a:ext cx="347442" cy="400084"/>
            </a:xfrm>
            <a:custGeom>
              <a:avLst/>
              <a:gdLst/>
              <a:ahLst/>
              <a:cxnLst/>
              <a:rect l="0" t="0" r="0" b="0"/>
              <a:pathLst>
                <a:path w="347442" h="400084">
                  <a:moveTo>
                    <a:pt x="0" y="0"/>
                  </a:moveTo>
                  <a:lnTo>
                    <a:pt x="0" y="49263"/>
                  </a:lnTo>
                  <a:lnTo>
                    <a:pt x="0" y="98174"/>
                  </a:lnTo>
                  <a:lnTo>
                    <a:pt x="3120" y="154096"/>
                  </a:lnTo>
                  <a:lnTo>
                    <a:pt x="14655" y="216052"/>
                  </a:lnTo>
                  <a:lnTo>
                    <a:pt x="24749" y="275365"/>
                  </a:lnTo>
                  <a:lnTo>
                    <a:pt x="29560" y="331804"/>
                  </a:lnTo>
                  <a:lnTo>
                    <a:pt x="31186" y="385512"/>
                  </a:lnTo>
                  <a:lnTo>
                    <a:pt x="32721" y="329750"/>
                  </a:lnTo>
                  <a:lnTo>
                    <a:pt x="43032" y="276832"/>
                  </a:lnTo>
                  <a:lnTo>
                    <a:pt x="50711" y="255228"/>
                  </a:lnTo>
                  <a:lnTo>
                    <a:pt x="61923" y="237827"/>
                  </a:lnTo>
                  <a:lnTo>
                    <a:pt x="69358" y="233420"/>
                  </a:lnTo>
                  <a:lnTo>
                    <a:pt x="86978" y="231644"/>
                  </a:lnTo>
                  <a:lnTo>
                    <a:pt x="95420" y="236318"/>
                  </a:lnTo>
                  <a:lnTo>
                    <a:pt x="111039" y="253989"/>
                  </a:lnTo>
                  <a:lnTo>
                    <a:pt x="145242" y="315969"/>
                  </a:lnTo>
                  <a:lnTo>
                    <a:pt x="159758" y="347474"/>
                  </a:lnTo>
                  <a:lnTo>
                    <a:pt x="164997" y="350972"/>
                  </a:lnTo>
                  <a:lnTo>
                    <a:pt x="170830" y="349795"/>
                  </a:lnTo>
                  <a:lnTo>
                    <a:pt x="183549" y="339128"/>
                  </a:lnTo>
                  <a:lnTo>
                    <a:pt x="244276" y="277542"/>
                  </a:lnTo>
                  <a:lnTo>
                    <a:pt x="299924" y="244227"/>
                  </a:lnTo>
                  <a:lnTo>
                    <a:pt x="316724" y="218593"/>
                  </a:lnTo>
                  <a:lnTo>
                    <a:pt x="316434" y="211239"/>
                  </a:lnTo>
                  <a:lnTo>
                    <a:pt x="312732" y="205167"/>
                  </a:lnTo>
                  <a:lnTo>
                    <a:pt x="306754" y="199949"/>
                  </a:lnTo>
                  <a:lnTo>
                    <a:pt x="298089" y="197640"/>
                  </a:lnTo>
                  <a:lnTo>
                    <a:pt x="275984" y="198194"/>
                  </a:lnTo>
                  <a:lnTo>
                    <a:pt x="237231" y="210672"/>
                  </a:lnTo>
                  <a:lnTo>
                    <a:pt x="207291" y="229188"/>
                  </a:lnTo>
                  <a:lnTo>
                    <a:pt x="183602" y="260670"/>
                  </a:lnTo>
                  <a:lnTo>
                    <a:pt x="178308" y="286259"/>
                  </a:lnTo>
                  <a:lnTo>
                    <a:pt x="181023" y="310890"/>
                  </a:lnTo>
                  <a:lnTo>
                    <a:pt x="195707" y="337910"/>
                  </a:lnTo>
                  <a:lnTo>
                    <a:pt x="224749" y="368001"/>
                  </a:lnTo>
                  <a:lnTo>
                    <a:pt x="253766" y="386288"/>
                  </a:lnTo>
                  <a:lnTo>
                    <a:pt x="276562" y="393952"/>
                  </a:lnTo>
                  <a:lnTo>
                    <a:pt x="326377" y="398872"/>
                  </a:lnTo>
                  <a:lnTo>
                    <a:pt x="347441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29369" y="981481"/>
              <a:ext cx="237570" cy="258025"/>
            </a:xfrm>
            <a:custGeom>
              <a:avLst/>
              <a:gdLst/>
              <a:ahLst/>
              <a:cxnLst/>
              <a:rect l="0" t="0" r="0" b="0"/>
              <a:pathLst>
                <a:path w="237570" h="258025">
                  <a:moveTo>
                    <a:pt x="150444" y="29254"/>
                  </a:moveTo>
                  <a:lnTo>
                    <a:pt x="132463" y="13613"/>
                  </a:lnTo>
                  <a:lnTo>
                    <a:pt x="115546" y="5535"/>
                  </a:lnTo>
                  <a:lnTo>
                    <a:pt x="80702" y="0"/>
                  </a:lnTo>
                  <a:lnTo>
                    <a:pt x="46332" y="3949"/>
                  </a:lnTo>
                  <a:lnTo>
                    <a:pt x="27743" y="15668"/>
                  </a:lnTo>
                  <a:lnTo>
                    <a:pt x="12852" y="32574"/>
                  </a:lnTo>
                  <a:lnTo>
                    <a:pt x="2334" y="51787"/>
                  </a:lnTo>
                  <a:lnTo>
                    <a:pt x="0" y="72024"/>
                  </a:lnTo>
                  <a:lnTo>
                    <a:pt x="1015" y="82334"/>
                  </a:lnTo>
                  <a:lnTo>
                    <a:pt x="11502" y="100029"/>
                  </a:lnTo>
                  <a:lnTo>
                    <a:pt x="19211" y="108023"/>
                  </a:lnTo>
                  <a:lnTo>
                    <a:pt x="40256" y="116905"/>
                  </a:lnTo>
                  <a:lnTo>
                    <a:pt x="64037" y="119683"/>
                  </a:lnTo>
                  <a:lnTo>
                    <a:pt x="107900" y="118173"/>
                  </a:lnTo>
                  <a:lnTo>
                    <a:pt x="162086" y="131648"/>
                  </a:lnTo>
                  <a:lnTo>
                    <a:pt x="198607" y="142911"/>
                  </a:lnTo>
                  <a:lnTo>
                    <a:pt x="217083" y="154248"/>
                  </a:lnTo>
                  <a:lnTo>
                    <a:pt x="229974" y="170205"/>
                  </a:lnTo>
                  <a:lnTo>
                    <a:pt x="235050" y="179373"/>
                  </a:lnTo>
                  <a:lnTo>
                    <a:pt x="237569" y="198919"/>
                  </a:lnTo>
                  <a:lnTo>
                    <a:pt x="233620" y="218135"/>
                  </a:lnTo>
                  <a:lnTo>
                    <a:pt x="224066" y="234474"/>
                  </a:lnTo>
                  <a:lnTo>
                    <a:pt x="208901" y="246415"/>
                  </a:lnTo>
                  <a:lnTo>
                    <a:pt x="199944" y="251237"/>
                  </a:lnTo>
                  <a:lnTo>
                    <a:pt x="159391" y="258024"/>
                  </a:lnTo>
                  <a:lnTo>
                    <a:pt x="110098" y="251911"/>
                  </a:lnTo>
                  <a:lnTo>
                    <a:pt x="66565" y="236319"/>
                  </a:lnTo>
                  <a:lnTo>
                    <a:pt x="13574" y="208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98497" y="1018293"/>
              <a:ext cx="197172" cy="194029"/>
            </a:xfrm>
            <a:custGeom>
              <a:avLst/>
              <a:gdLst/>
              <a:ahLst/>
              <a:cxnLst/>
              <a:rect l="0" t="0" r="0" b="0"/>
              <a:pathLst>
                <a:path w="197172" h="194029">
                  <a:moveTo>
                    <a:pt x="134000" y="97727"/>
                  </a:moveTo>
                  <a:lnTo>
                    <a:pt x="142333" y="60249"/>
                  </a:lnTo>
                  <a:lnTo>
                    <a:pt x="143065" y="48175"/>
                  </a:lnTo>
                  <a:lnTo>
                    <a:pt x="137639" y="28521"/>
                  </a:lnTo>
                  <a:lnTo>
                    <a:pt x="132917" y="20004"/>
                  </a:lnTo>
                  <a:lnTo>
                    <a:pt x="118310" y="7422"/>
                  </a:lnTo>
                  <a:lnTo>
                    <a:pt x="109502" y="2429"/>
                  </a:lnTo>
                  <a:lnTo>
                    <a:pt x="90357" y="0"/>
                  </a:lnTo>
                  <a:lnTo>
                    <a:pt x="70149" y="3990"/>
                  </a:lnTo>
                  <a:lnTo>
                    <a:pt x="40212" y="19391"/>
                  </a:lnTo>
                  <a:lnTo>
                    <a:pt x="23686" y="32105"/>
                  </a:lnTo>
                  <a:lnTo>
                    <a:pt x="6818" y="58007"/>
                  </a:lnTo>
                  <a:lnTo>
                    <a:pt x="0" y="93497"/>
                  </a:lnTo>
                  <a:lnTo>
                    <a:pt x="6102" y="146241"/>
                  </a:lnTo>
                  <a:lnTo>
                    <a:pt x="12036" y="169592"/>
                  </a:lnTo>
                  <a:lnTo>
                    <a:pt x="17596" y="178392"/>
                  </a:lnTo>
                  <a:lnTo>
                    <a:pt x="33132" y="191290"/>
                  </a:lnTo>
                  <a:lnTo>
                    <a:pt x="42188" y="194028"/>
                  </a:lnTo>
                  <a:lnTo>
                    <a:pt x="61609" y="193950"/>
                  </a:lnTo>
                  <a:lnTo>
                    <a:pt x="78820" y="186896"/>
                  </a:lnTo>
                  <a:lnTo>
                    <a:pt x="86685" y="181740"/>
                  </a:lnTo>
                  <a:lnTo>
                    <a:pt x="98543" y="166652"/>
                  </a:lnTo>
                  <a:lnTo>
                    <a:pt x="123132" y="107837"/>
                  </a:lnTo>
                  <a:lnTo>
                    <a:pt x="126754" y="97448"/>
                  </a:lnTo>
                  <a:lnTo>
                    <a:pt x="130340" y="94031"/>
                  </a:lnTo>
                  <a:lnTo>
                    <a:pt x="133899" y="95263"/>
                  </a:lnTo>
                  <a:lnTo>
                    <a:pt x="140974" y="105991"/>
                  </a:lnTo>
                  <a:lnTo>
                    <a:pt x="164150" y="151458"/>
                  </a:lnTo>
                  <a:lnTo>
                    <a:pt x="197171" y="1819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37782" y="1046732"/>
              <a:ext cx="421141" cy="170148"/>
            </a:xfrm>
            <a:custGeom>
              <a:avLst/>
              <a:gdLst/>
              <a:ahLst/>
              <a:cxnLst/>
              <a:rect l="0" t="0" r="0" b="0"/>
              <a:pathLst>
                <a:path w="421141" h="170148">
                  <a:moveTo>
                    <a:pt x="0" y="27174"/>
                  </a:moveTo>
                  <a:lnTo>
                    <a:pt x="9065" y="85791"/>
                  </a:lnTo>
                  <a:lnTo>
                    <a:pt x="21789" y="142388"/>
                  </a:lnTo>
                  <a:lnTo>
                    <a:pt x="26061" y="156759"/>
                  </a:lnTo>
                  <a:lnTo>
                    <a:pt x="24061" y="151448"/>
                  </a:lnTo>
                  <a:lnTo>
                    <a:pt x="21650" y="102632"/>
                  </a:lnTo>
                  <a:lnTo>
                    <a:pt x="24294" y="42903"/>
                  </a:lnTo>
                  <a:lnTo>
                    <a:pt x="30684" y="20127"/>
                  </a:lnTo>
                  <a:lnTo>
                    <a:pt x="41324" y="2205"/>
                  </a:lnTo>
                  <a:lnTo>
                    <a:pt x="48606" y="0"/>
                  </a:lnTo>
                  <a:lnTo>
                    <a:pt x="56971" y="2039"/>
                  </a:lnTo>
                  <a:lnTo>
                    <a:pt x="90022" y="24939"/>
                  </a:lnTo>
                  <a:lnTo>
                    <a:pt x="124189" y="80545"/>
                  </a:lnTo>
                  <a:lnTo>
                    <a:pt x="138702" y="111618"/>
                  </a:lnTo>
                  <a:lnTo>
                    <a:pt x="141601" y="112716"/>
                  </a:lnTo>
                  <a:lnTo>
                    <a:pt x="155295" y="51023"/>
                  </a:lnTo>
                  <a:lnTo>
                    <a:pt x="161827" y="28415"/>
                  </a:lnTo>
                  <a:lnTo>
                    <a:pt x="167546" y="19813"/>
                  </a:lnTo>
                  <a:lnTo>
                    <a:pt x="183260" y="7135"/>
                  </a:lnTo>
                  <a:lnTo>
                    <a:pt x="201942" y="3840"/>
                  </a:lnTo>
                  <a:lnTo>
                    <a:pt x="211837" y="4599"/>
                  </a:lnTo>
                  <a:lnTo>
                    <a:pt x="219603" y="8615"/>
                  </a:lnTo>
                  <a:lnTo>
                    <a:pt x="231352" y="22435"/>
                  </a:lnTo>
                  <a:lnTo>
                    <a:pt x="261451" y="80325"/>
                  </a:lnTo>
                  <a:lnTo>
                    <a:pt x="283576" y="135646"/>
                  </a:lnTo>
                  <a:lnTo>
                    <a:pt x="287316" y="148622"/>
                  </a:lnTo>
                  <a:lnTo>
                    <a:pt x="290980" y="153763"/>
                  </a:lnTo>
                  <a:lnTo>
                    <a:pt x="294592" y="153681"/>
                  </a:lnTo>
                  <a:lnTo>
                    <a:pt x="349230" y="99105"/>
                  </a:lnTo>
                  <a:lnTo>
                    <a:pt x="402363" y="64853"/>
                  </a:lnTo>
                  <a:lnTo>
                    <a:pt x="417084" y="51329"/>
                  </a:lnTo>
                  <a:lnTo>
                    <a:pt x="419606" y="43278"/>
                  </a:lnTo>
                  <a:lnTo>
                    <a:pt x="416169" y="24973"/>
                  </a:lnTo>
                  <a:lnTo>
                    <a:pt x="409637" y="18688"/>
                  </a:lnTo>
                  <a:lnTo>
                    <a:pt x="389901" y="11704"/>
                  </a:lnTo>
                  <a:lnTo>
                    <a:pt x="368651" y="14839"/>
                  </a:lnTo>
                  <a:lnTo>
                    <a:pt x="340077" y="29759"/>
                  </a:lnTo>
                  <a:lnTo>
                    <a:pt x="325450" y="43531"/>
                  </a:lnTo>
                  <a:lnTo>
                    <a:pt x="315050" y="61350"/>
                  </a:lnTo>
                  <a:lnTo>
                    <a:pt x="308208" y="96702"/>
                  </a:lnTo>
                  <a:lnTo>
                    <a:pt x="312846" y="120077"/>
                  </a:lnTo>
                  <a:lnTo>
                    <a:pt x="323876" y="140994"/>
                  </a:lnTo>
                  <a:lnTo>
                    <a:pt x="340477" y="158089"/>
                  </a:lnTo>
                  <a:lnTo>
                    <a:pt x="362673" y="167247"/>
                  </a:lnTo>
                  <a:lnTo>
                    <a:pt x="385796" y="170147"/>
                  </a:lnTo>
                  <a:lnTo>
                    <a:pt x="421140" y="16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72847" y="850999"/>
              <a:ext cx="164959" cy="385124"/>
            </a:xfrm>
            <a:custGeom>
              <a:avLst/>
              <a:gdLst/>
              <a:ahLst/>
              <a:cxnLst/>
              <a:rect l="0" t="0" r="0" b="0"/>
              <a:pathLst>
                <a:path w="164959" h="385124">
                  <a:moveTo>
                    <a:pt x="101930" y="307135"/>
                  </a:moveTo>
                  <a:lnTo>
                    <a:pt x="101930" y="284778"/>
                  </a:lnTo>
                  <a:lnTo>
                    <a:pt x="95691" y="267563"/>
                  </a:lnTo>
                  <a:lnTo>
                    <a:pt x="90751" y="259697"/>
                  </a:lnTo>
                  <a:lnTo>
                    <a:pt x="82779" y="255622"/>
                  </a:lnTo>
                  <a:lnTo>
                    <a:pt x="61443" y="254215"/>
                  </a:lnTo>
                  <a:lnTo>
                    <a:pt x="28713" y="265589"/>
                  </a:lnTo>
                  <a:lnTo>
                    <a:pt x="13627" y="280481"/>
                  </a:lnTo>
                  <a:lnTo>
                    <a:pt x="7967" y="289366"/>
                  </a:lnTo>
                  <a:lnTo>
                    <a:pt x="0" y="329816"/>
                  </a:lnTo>
                  <a:lnTo>
                    <a:pt x="4375" y="355820"/>
                  </a:lnTo>
                  <a:lnTo>
                    <a:pt x="8817" y="367668"/>
                  </a:lnTo>
                  <a:lnTo>
                    <a:pt x="16458" y="375566"/>
                  </a:lnTo>
                  <a:lnTo>
                    <a:pt x="37426" y="384342"/>
                  </a:lnTo>
                  <a:lnTo>
                    <a:pt x="59224" y="385123"/>
                  </a:lnTo>
                  <a:lnTo>
                    <a:pt x="80610" y="380401"/>
                  </a:lnTo>
                  <a:lnTo>
                    <a:pt x="101813" y="370503"/>
                  </a:lnTo>
                  <a:lnTo>
                    <a:pt x="116696" y="355186"/>
                  </a:lnTo>
                  <a:lnTo>
                    <a:pt x="140876" y="304191"/>
                  </a:lnTo>
                  <a:lnTo>
                    <a:pt x="159622" y="241996"/>
                  </a:lnTo>
                  <a:lnTo>
                    <a:pt x="163477" y="190739"/>
                  </a:lnTo>
                  <a:lnTo>
                    <a:pt x="164620" y="138506"/>
                  </a:lnTo>
                  <a:lnTo>
                    <a:pt x="164958" y="89105"/>
                  </a:lnTo>
                  <a:lnTo>
                    <a:pt x="162697" y="60494"/>
                  </a:lnTo>
                  <a:lnTo>
                    <a:pt x="142183" y="13531"/>
                  </a:lnTo>
                  <a:lnTo>
                    <a:pt x="135784" y="2605"/>
                  </a:lnTo>
                  <a:lnTo>
                    <a:pt x="131519" y="0"/>
                  </a:lnTo>
                  <a:lnTo>
                    <a:pt x="128675" y="2942"/>
                  </a:lnTo>
                  <a:lnTo>
                    <a:pt x="117670" y="46628"/>
                  </a:lnTo>
                  <a:lnTo>
                    <a:pt x="121590" y="100913"/>
                  </a:lnTo>
                  <a:lnTo>
                    <a:pt x="128300" y="156436"/>
                  </a:lnTo>
                  <a:lnTo>
                    <a:pt x="133655" y="215670"/>
                  </a:lnTo>
                  <a:lnTo>
                    <a:pt x="141645" y="266711"/>
                  </a:lnTo>
                  <a:lnTo>
                    <a:pt x="146453" y="301397"/>
                  </a:lnTo>
                  <a:lnTo>
                    <a:pt x="154572" y="3281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22176" y="1116020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3119" y="42692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32704" y="1000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516933" y="1057789"/>
              <a:ext cx="133413" cy="163517"/>
            </a:xfrm>
            <a:custGeom>
              <a:avLst/>
              <a:gdLst/>
              <a:ahLst/>
              <a:cxnLst/>
              <a:rect l="0" t="0" r="0" b="0"/>
              <a:pathLst>
                <a:path w="133413" h="163517">
                  <a:moveTo>
                    <a:pt x="105284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31037" y="10148"/>
                  </a:lnTo>
                  <a:lnTo>
                    <a:pt x="23031" y="15647"/>
                  </a:lnTo>
                  <a:lnTo>
                    <a:pt x="11016" y="31116"/>
                  </a:lnTo>
                  <a:lnTo>
                    <a:pt x="9683" y="38985"/>
                  </a:lnTo>
                  <a:lnTo>
                    <a:pt x="11134" y="46570"/>
                  </a:lnTo>
                  <a:lnTo>
                    <a:pt x="14442" y="53967"/>
                  </a:lnTo>
                  <a:lnTo>
                    <a:pt x="27475" y="65305"/>
                  </a:lnTo>
                  <a:lnTo>
                    <a:pt x="87910" y="89513"/>
                  </a:lnTo>
                  <a:lnTo>
                    <a:pt x="111600" y="97871"/>
                  </a:lnTo>
                  <a:lnTo>
                    <a:pt x="129928" y="109384"/>
                  </a:lnTo>
                  <a:lnTo>
                    <a:pt x="133412" y="116900"/>
                  </a:lnTo>
                  <a:lnTo>
                    <a:pt x="133395" y="125419"/>
                  </a:lnTo>
                  <a:lnTo>
                    <a:pt x="131044" y="134609"/>
                  </a:lnTo>
                  <a:lnTo>
                    <a:pt x="125967" y="141905"/>
                  </a:lnTo>
                  <a:lnTo>
                    <a:pt x="110967" y="153131"/>
                  </a:lnTo>
                  <a:lnTo>
                    <a:pt x="77203" y="160439"/>
                  </a:lnTo>
                  <a:lnTo>
                    <a:pt x="19424" y="163111"/>
                  </a:lnTo>
                  <a:lnTo>
                    <a:pt x="0" y="163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16974" y="852808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3119" y="42691"/>
                  </a:lnTo>
                  <a:lnTo>
                    <a:pt x="9065" y="101110"/>
                  </a:lnTo>
                  <a:lnTo>
                    <a:pt x="9877" y="142814"/>
                  </a:lnTo>
                  <a:lnTo>
                    <a:pt x="13455" y="199853"/>
                  </a:lnTo>
                  <a:lnTo>
                    <a:pt x="18804" y="248339"/>
                  </a:lnTo>
                  <a:lnTo>
                    <a:pt x="26201" y="310837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32746" y="1010735"/>
              <a:ext cx="210571" cy="8384"/>
            </a:xfrm>
            <a:custGeom>
              <a:avLst/>
              <a:gdLst/>
              <a:ahLst/>
              <a:cxnLst/>
              <a:rect l="0" t="0" r="0" b="0"/>
              <a:pathLst>
                <a:path w="210571" h="8384">
                  <a:moveTo>
                    <a:pt x="210570" y="0"/>
                  </a:moveTo>
                  <a:lnTo>
                    <a:pt x="161639" y="0"/>
                  </a:lnTo>
                  <a:lnTo>
                    <a:pt x="102508" y="5589"/>
                  </a:lnTo>
                  <a:lnTo>
                    <a:pt x="46938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35632" y="1081751"/>
              <a:ext cx="186669" cy="151162"/>
            </a:xfrm>
            <a:custGeom>
              <a:avLst/>
              <a:gdLst/>
              <a:ahLst/>
              <a:cxnLst/>
              <a:rect l="0" t="0" r="0" b="0"/>
              <a:pathLst>
                <a:path w="186669" h="151162">
                  <a:moveTo>
                    <a:pt x="112969" y="65855"/>
                  </a:moveTo>
                  <a:lnTo>
                    <a:pt x="98315" y="21892"/>
                  </a:lnTo>
                  <a:lnTo>
                    <a:pt x="85399" y="8101"/>
                  </a:lnTo>
                  <a:lnTo>
                    <a:pt x="77041" y="2786"/>
                  </a:lnTo>
                  <a:lnTo>
                    <a:pt x="58396" y="0"/>
                  </a:lnTo>
                  <a:lnTo>
                    <a:pt x="48511" y="894"/>
                  </a:lnTo>
                  <a:lnTo>
                    <a:pt x="31288" y="11247"/>
                  </a:lnTo>
                  <a:lnTo>
                    <a:pt x="17004" y="27547"/>
                  </a:lnTo>
                  <a:lnTo>
                    <a:pt x="6757" y="46489"/>
                  </a:lnTo>
                  <a:lnTo>
                    <a:pt x="0" y="82474"/>
                  </a:lnTo>
                  <a:lnTo>
                    <a:pt x="3587" y="122771"/>
                  </a:lnTo>
                  <a:lnTo>
                    <a:pt x="8462" y="133045"/>
                  </a:lnTo>
                  <a:lnTo>
                    <a:pt x="23237" y="147580"/>
                  </a:lnTo>
                  <a:lnTo>
                    <a:pt x="32091" y="150754"/>
                  </a:lnTo>
                  <a:lnTo>
                    <a:pt x="51287" y="151161"/>
                  </a:lnTo>
                  <a:lnTo>
                    <a:pt x="60149" y="147292"/>
                  </a:lnTo>
                  <a:lnTo>
                    <a:pt x="76235" y="133635"/>
                  </a:lnTo>
                  <a:lnTo>
                    <a:pt x="92856" y="106215"/>
                  </a:lnTo>
                  <a:lnTo>
                    <a:pt x="95061" y="86132"/>
                  </a:lnTo>
                  <a:lnTo>
                    <a:pt x="94011" y="75864"/>
                  </a:lnTo>
                  <a:lnTo>
                    <a:pt x="94481" y="72527"/>
                  </a:lnTo>
                  <a:lnTo>
                    <a:pt x="95964" y="73813"/>
                  </a:lnTo>
                  <a:lnTo>
                    <a:pt x="131370" y="133584"/>
                  </a:lnTo>
                  <a:lnTo>
                    <a:pt x="139274" y="137913"/>
                  </a:lnTo>
                  <a:lnTo>
                    <a:pt x="186668" y="13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38798" y="1113654"/>
              <a:ext cx="151959" cy="139238"/>
            </a:xfrm>
            <a:custGeom>
              <a:avLst/>
              <a:gdLst/>
              <a:ahLst/>
              <a:cxnLst/>
              <a:rect l="0" t="0" r="0" b="0"/>
              <a:pathLst>
                <a:path w="151959" h="139238">
                  <a:moveTo>
                    <a:pt x="4559" y="23423"/>
                  </a:moveTo>
                  <a:lnTo>
                    <a:pt x="4559" y="72354"/>
                  </a:lnTo>
                  <a:lnTo>
                    <a:pt x="10625" y="130343"/>
                  </a:lnTo>
                  <a:lnTo>
                    <a:pt x="9773" y="129798"/>
                  </a:lnTo>
                  <a:lnTo>
                    <a:pt x="0" y="98118"/>
                  </a:lnTo>
                  <a:lnTo>
                    <a:pt x="1389" y="60243"/>
                  </a:lnTo>
                  <a:lnTo>
                    <a:pt x="9209" y="19385"/>
                  </a:lnTo>
                  <a:lnTo>
                    <a:pt x="15848" y="10203"/>
                  </a:lnTo>
                  <a:lnTo>
                    <a:pt x="24953" y="4081"/>
                  </a:lnTo>
                  <a:lnTo>
                    <a:pt x="35703" y="0"/>
                  </a:lnTo>
                  <a:lnTo>
                    <a:pt x="60125" y="1704"/>
                  </a:lnTo>
                  <a:lnTo>
                    <a:pt x="84237" y="11431"/>
                  </a:lnTo>
                  <a:lnTo>
                    <a:pt x="102753" y="27452"/>
                  </a:lnTo>
                  <a:lnTo>
                    <a:pt x="120741" y="56202"/>
                  </a:lnTo>
                  <a:lnTo>
                    <a:pt x="144663" y="118285"/>
                  </a:lnTo>
                  <a:lnTo>
                    <a:pt x="151958" y="1392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236903" y="1089374"/>
              <a:ext cx="122311" cy="174109"/>
            </a:xfrm>
            <a:custGeom>
              <a:avLst/>
              <a:gdLst/>
              <a:ahLst/>
              <a:cxnLst/>
              <a:rect l="0" t="0" r="0" b="0"/>
              <a:pathLst>
                <a:path w="122311" h="174109">
                  <a:moveTo>
                    <a:pt x="101253" y="5589"/>
                  </a:moveTo>
                  <a:lnTo>
                    <a:pt x="84485" y="0"/>
                  </a:lnTo>
                  <a:lnTo>
                    <a:pt x="66894" y="376"/>
                  </a:lnTo>
                  <a:lnTo>
                    <a:pt x="57290" y="2114"/>
                  </a:lnTo>
                  <a:lnTo>
                    <a:pt x="40380" y="13403"/>
                  </a:lnTo>
                  <a:lnTo>
                    <a:pt x="10460" y="43658"/>
                  </a:lnTo>
                  <a:lnTo>
                    <a:pt x="2409" y="64233"/>
                  </a:lnTo>
                  <a:lnTo>
                    <a:pt x="0" y="87805"/>
                  </a:lnTo>
                  <a:lnTo>
                    <a:pt x="2829" y="109980"/>
                  </a:lnTo>
                  <a:lnTo>
                    <a:pt x="16588" y="142195"/>
                  </a:lnTo>
                  <a:lnTo>
                    <a:pt x="41072" y="168378"/>
                  </a:lnTo>
                  <a:lnTo>
                    <a:pt x="51773" y="172606"/>
                  </a:lnTo>
                  <a:lnTo>
                    <a:pt x="96332" y="174108"/>
                  </a:lnTo>
                  <a:lnTo>
                    <a:pt x="122310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80270" y="1099524"/>
              <a:ext cx="189514" cy="182004"/>
            </a:xfrm>
            <a:custGeom>
              <a:avLst/>
              <a:gdLst/>
              <a:ahLst/>
              <a:cxnLst/>
              <a:rect l="0" t="0" r="0" b="0"/>
              <a:pathLst>
                <a:path w="189514" h="182004">
                  <a:moveTo>
                    <a:pt x="0" y="90196"/>
                  </a:moveTo>
                  <a:lnTo>
                    <a:pt x="58616" y="90196"/>
                  </a:lnTo>
                  <a:lnTo>
                    <a:pt x="93406" y="79017"/>
                  </a:lnTo>
                  <a:lnTo>
                    <a:pt x="120352" y="60887"/>
                  </a:lnTo>
                  <a:lnTo>
                    <a:pt x="124689" y="53109"/>
                  </a:lnTo>
                  <a:lnTo>
                    <a:pt x="126387" y="35108"/>
                  </a:lnTo>
                  <a:lnTo>
                    <a:pt x="122861" y="26565"/>
                  </a:lnTo>
                  <a:lnTo>
                    <a:pt x="109587" y="10833"/>
                  </a:lnTo>
                  <a:lnTo>
                    <a:pt x="88870" y="2281"/>
                  </a:lnTo>
                  <a:lnTo>
                    <a:pt x="76794" y="0"/>
                  </a:lnTo>
                  <a:lnTo>
                    <a:pt x="57137" y="3705"/>
                  </a:lnTo>
                  <a:lnTo>
                    <a:pt x="32917" y="18946"/>
                  </a:lnTo>
                  <a:lnTo>
                    <a:pt x="19309" y="32793"/>
                  </a:lnTo>
                  <a:lnTo>
                    <a:pt x="9361" y="50645"/>
                  </a:lnTo>
                  <a:lnTo>
                    <a:pt x="7280" y="76517"/>
                  </a:lnTo>
                  <a:lnTo>
                    <a:pt x="11424" y="105173"/>
                  </a:lnTo>
                  <a:lnTo>
                    <a:pt x="21065" y="129608"/>
                  </a:lnTo>
                  <a:lnTo>
                    <a:pt x="45235" y="157505"/>
                  </a:lnTo>
                  <a:lnTo>
                    <a:pt x="80213" y="175000"/>
                  </a:lnTo>
                  <a:lnTo>
                    <a:pt x="120213" y="182003"/>
                  </a:lnTo>
                  <a:lnTo>
                    <a:pt x="177151" y="176231"/>
                  </a:lnTo>
                  <a:lnTo>
                    <a:pt x="189513" y="174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14169" y="869555"/>
              <a:ext cx="124112" cy="414922"/>
            </a:xfrm>
            <a:custGeom>
              <a:avLst/>
              <a:gdLst/>
              <a:ahLst/>
              <a:cxnLst/>
              <a:rect l="0" t="0" r="0" b="0"/>
              <a:pathLst>
                <a:path w="124112" h="414922">
                  <a:moveTo>
                    <a:pt x="18826" y="414921"/>
                  </a:moveTo>
                  <a:lnTo>
                    <a:pt x="13236" y="398154"/>
                  </a:lnTo>
                  <a:lnTo>
                    <a:pt x="17281" y="339476"/>
                  </a:lnTo>
                  <a:lnTo>
                    <a:pt x="18521" y="284725"/>
                  </a:lnTo>
                  <a:lnTo>
                    <a:pt x="17596" y="227680"/>
                  </a:lnTo>
                  <a:lnTo>
                    <a:pt x="10481" y="164419"/>
                  </a:lnTo>
                  <a:lnTo>
                    <a:pt x="3139" y="106516"/>
                  </a:lnTo>
                  <a:lnTo>
                    <a:pt x="0" y="51188"/>
                  </a:lnTo>
                  <a:lnTo>
                    <a:pt x="3830" y="27484"/>
                  </a:lnTo>
                  <a:lnTo>
                    <a:pt x="9998" y="19760"/>
                  </a:lnTo>
                  <a:lnTo>
                    <a:pt x="60933" y="755"/>
                  </a:lnTo>
                  <a:lnTo>
                    <a:pt x="81993" y="0"/>
                  </a:lnTo>
                  <a:lnTo>
                    <a:pt x="124111" y="4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80352" y="1137077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9393" y="8334"/>
                  </a:lnTo>
                  <a:lnTo>
                    <a:pt x="42380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61834" y="1116020"/>
              <a:ext cx="50146" cy="171356"/>
            </a:xfrm>
            <a:custGeom>
              <a:avLst/>
              <a:gdLst/>
              <a:ahLst/>
              <a:cxnLst/>
              <a:rect l="0" t="0" r="0" b="0"/>
              <a:pathLst>
                <a:path w="50146" h="171356">
                  <a:moveTo>
                    <a:pt x="8031" y="84228"/>
                  </a:moveTo>
                  <a:lnTo>
                    <a:pt x="27159" y="145339"/>
                  </a:lnTo>
                  <a:lnTo>
                    <a:pt x="39955" y="171355"/>
                  </a:lnTo>
                  <a:lnTo>
                    <a:pt x="38672" y="170389"/>
                  </a:lnTo>
                  <a:lnTo>
                    <a:pt x="14709" y="127117"/>
                  </a:lnTo>
                  <a:lnTo>
                    <a:pt x="3121" y="93816"/>
                  </a:lnTo>
                  <a:lnTo>
                    <a:pt x="0" y="68213"/>
                  </a:lnTo>
                  <a:lnTo>
                    <a:pt x="4851" y="47474"/>
                  </a:lnTo>
                  <a:lnTo>
                    <a:pt x="15977" y="30459"/>
                  </a:lnTo>
                  <a:lnTo>
                    <a:pt x="501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15443" y="1194659"/>
              <a:ext cx="109460" cy="116668"/>
            </a:xfrm>
            <a:custGeom>
              <a:avLst/>
              <a:gdLst/>
              <a:ahLst/>
              <a:cxnLst/>
              <a:rect l="0" t="0" r="0" b="0"/>
              <a:pathLst>
                <a:path w="109460" h="116668">
                  <a:moveTo>
                    <a:pt x="86049" y="5589"/>
                  </a:moveTo>
                  <a:lnTo>
                    <a:pt x="69282" y="0"/>
                  </a:lnTo>
                  <a:lnTo>
                    <a:pt x="51690" y="376"/>
                  </a:lnTo>
                  <a:lnTo>
                    <a:pt x="42086" y="2113"/>
                  </a:lnTo>
                  <a:lnTo>
                    <a:pt x="25176" y="13403"/>
                  </a:lnTo>
                  <a:lnTo>
                    <a:pt x="11032" y="30119"/>
                  </a:lnTo>
                  <a:lnTo>
                    <a:pt x="845" y="49247"/>
                  </a:lnTo>
                  <a:lnTo>
                    <a:pt x="0" y="59261"/>
                  </a:lnTo>
                  <a:lnTo>
                    <a:pt x="5301" y="79746"/>
                  </a:lnTo>
                  <a:lnTo>
                    <a:pt x="21439" y="105421"/>
                  </a:lnTo>
                  <a:lnTo>
                    <a:pt x="40565" y="114300"/>
                  </a:lnTo>
                  <a:lnTo>
                    <a:pt x="52217" y="116667"/>
                  </a:lnTo>
                  <a:lnTo>
                    <a:pt x="74522" y="113059"/>
                  </a:lnTo>
                  <a:lnTo>
                    <a:pt x="85384" y="108821"/>
                  </a:lnTo>
                  <a:lnTo>
                    <a:pt x="100572" y="94754"/>
                  </a:lnTo>
                  <a:lnTo>
                    <a:pt x="106259" y="86089"/>
                  </a:lnTo>
                  <a:lnTo>
                    <a:pt x="109459" y="67103"/>
                  </a:lnTo>
                  <a:lnTo>
                    <a:pt x="101982" y="26319"/>
                  </a:lnTo>
                  <a:lnTo>
                    <a:pt x="95860" y="1480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85720" y="1186565"/>
              <a:ext cx="210571" cy="154140"/>
            </a:xfrm>
            <a:custGeom>
              <a:avLst/>
              <a:gdLst/>
              <a:ahLst/>
              <a:cxnLst/>
              <a:rect l="0" t="0" r="0" b="0"/>
              <a:pathLst>
                <a:path w="210571" h="154140">
                  <a:moveTo>
                    <a:pt x="0" y="66326"/>
                  </a:moveTo>
                  <a:lnTo>
                    <a:pt x="17958" y="129753"/>
                  </a:lnTo>
                  <a:lnTo>
                    <a:pt x="25858" y="154139"/>
                  </a:lnTo>
                  <a:lnTo>
                    <a:pt x="6658" y="96819"/>
                  </a:lnTo>
                  <a:lnTo>
                    <a:pt x="1973" y="60413"/>
                  </a:lnTo>
                  <a:lnTo>
                    <a:pt x="6174" y="19990"/>
                  </a:lnTo>
                  <a:lnTo>
                    <a:pt x="9965" y="13209"/>
                  </a:lnTo>
                  <a:lnTo>
                    <a:pt x="14832" y="11027"/>
                  </a:lnTo>
                  <a:lnTo>
                    <a:pt x="20416" y="11913"/>
                  </a:lnTo>
                  <a:lnTo>
                    <a:pt x="32861" y="25374"/>
                  </a:lnTo>
                  <a:lnTo>
                    <a:pt x="59913" y="72145"/>
                  </a:lnTo>
                  <a:lnTo>
                    <a:pt x="65678" y="77224"/>
                  </a:lnTo>
                  <a:lnTo>
                    <a:pt x="70692" y="77101"/>
                  </a:lnTo>
                  <a:lnTo>
                    <a:pt x="75204" y="73509"/>
                  </a:lnTo>
                  <a:lnTo>
                    <a:pt x="80217" y="57040"/>
                  </a:lnTo>
                  <a:lnTo>
                    <a:pt x="89025" y="8340"/>
                  </a:lnTo>
                  <a:lnTo>
                    <a:pt x="95614" y="1932"/>
                  </a:lnTo>
                  <a:lnTo>
                    <a:pt x="104687" y="0"/>
                  </a:lnTo>
                  <a:lnTo>
                    <a:pt x="115415" y="1052"/>
                  </a:lnTo>
                  <a:lnTo>
                    <a:pt x="133574" y="11579"/>
                  </a:lnTo>
                  <a:lnTo>
                    <a:pt x="164295" y="46933"/>
                  </a:lnTo>
                  <a:lnTo>
                    <a:pt x="191623" y="106464"/>
                  </a:lnTo>
                  <a:lnTo>
                    <a:pt x="210570" y="150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06931" y="1031792"/>
              <a:ext cx="15743" cy="315856"/>
            </a:xfrm>
            <a:custGeom>
              <a:avLst/>
              <a:gdLst/>
              <a:ahLst/>
              <a:cxnLst/>
              <a:rect l="0" t="0" r="0" b="0"/>
              <a:pathLst>
                <a:path w="15743" h="315856">
                  <a:moveTo>
                    <a:pt x="5214" y="0"/>
                  </a:moveTo>
                  <a:lnTo>
                    <a:pt x="5214" y="52051"/>
                  </a:lnTo>
                  <a:lnTo>
                    <a:pt x="2095" y="105110"/>
                  </a:lnTo>
                  <a:lnTo>
                    <a:pt x="0" y="151637"/>
                  </a:lnTo>
                  <a:lnTo>
                    <a:pt x="4184" y="209977"/>
                  </a:lnTo>
                  <a:lnTo>
                    <a:pt x="6180" y="268252"/>
                  </a:lnTo>
                  <a:lnTo>
                    <a:pt x="15742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06860" y="1158134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80063" y="5589"/>
                  </a:lnTo>
                  <a:lnTo>
                    <a:pt x="123365" y="21331"/>
                  </a:lnTo>
                  <a:lnTo>
                    <a:pt x="69602" y="29560"/>
                  </a:lnTo>
                  <a:lnTo>
                    <a:pt x="12401" y="313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950479" y="989678"/>
              <a:ext cx="367035" cy="353160"/>
            </a:xfrm>
            <a:custGeom>
              <a:avLst/>
              <a:gdLst/>
              <a:ahLst/>
              <a:cxnLst/>
              <a:rect l="0" t="0" r="0" b="0"/>
              <a:pathLst>
                <a:path w="367035" h="353160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13319" y="164316"/>
                  </a:lnTo>
                  <a:lnTo>
                    <a:pt x="25589" y="220541"/>
                  </a:lnTo>
                  <a:lnTo>
                    <a:pt x="32346" y="279307"/>
                  </a:lnTo>
                  <a:lnTo>
                    <a:pt x="44599" y="325403"/>
                  </a:lnTo>
                  <a:lnTo>
                    <a:pt x="47962" y="329240"/>
                  </a:lnTo>
                  <a:lnTo>
                    <a:pt x="51374" y="328288"/>
                  </a:lnTo>
                  <a:lnTo>
                    <a:pt x="54819" y="324144"/>
                  </a:lnTo>
                  <a:lnTo>
                    <a:pt x="66692" y="263555"/>
                  </a:lnTo>
                  <a:lnTo>
                    <a:pt x="76182" y="231729"/>
                  </a:lnTo>
                  <a:lnTo>
                    <a:pt x="81886" y="223506"/>
                  </a:lnTo>
                  <a:lnTo>
                    <a:pt x="97582" y="211250"/>
                  </a:lnTo>
                  <a:lnTo>
                    <a:pt x="105511" y="209854"/>
                  </a:lnTo>
                  <a:lnTo>
                    <a:pt x="113137" y="211262"/>
                  </a:lnTo>
                  <a:lnTo>
                    <a:pt x="135047" y="224423"/>
                  </a:lnTo>
                  <a:lnTo>
                    <a:pt x="148115" y="237784"/>
                  </a:lnTo>
                  <a:lnTo>
                    <a:pt x="180822" y="295339"/>
                  </a:lnTo>
                  <a:lnTo>
                    <a:pt x="201598" y="347512"/>
                  </a:lnTo>
                  <a:lnTo>
                    <a:pt x="205271" y="350998"/>
                  </a:lnTo>
                  <a:lnTo>
                    <a:pt x="208889" y="349812"/>
                  </a:lnTo>
                  <a:lnTo>
                    <a:pt x="268947" y="287638"/>
                  </a:lnTo>
                  <a:lnTo>
                    <a:pt x="316741" y="237468"/>
                  </a:lnTo>
                  <a:lnTo>
                    <a:pt x="326354" y="219015"/>
                  </a:lnTo>
                  <a:lnTo>
                    <a:pt x="328286" y="195996"/>
                  </a:lnTo>
                  <a:lnTo>
                    <a:pt x="327165" y="183307"/>
                  </a:lnTo>
                  <a:lnTo>
                    <a:pt x="322907" y="173677"/>
                  </a:lnTo>
                  <a:lnTo>
                    <a:pt x="308817" y="159858"/>
                  </a:lnTo>
                  <a:lnTo>
                    <a:pt x="300147" y="158045"/>
                  </a:lnTo>
                  <a:lnTo>
                    <a:pt x="281154" y="162269"/>
                  </a:lnTo>
                  <a:lnTo>
                    <a:pt x="264135" y="175065"/>
                  </a:lnTo>
                  <a:lnTo>
                    <a:pt x="249941" y="192451"/>
                  </a:lnTo>
                  <a:lnTo>
                    <a:pt x="239733" y="211876"/>
                  </a:lnTo>
                  <a:lnTo>
                    <a:pt x="232999" y="248132"/>
                  </a:lnTo>
                  <a:lnTo>
                    <a:pt x="236593" y="282921"/>
                  </a:lnTo>
                  <a:lnTo>
                    <a:pt x="250656" y="315456"/>
                  </a:lnTo>
                  <a:lnTo>
                    <a:pt x="275229" y="341733"/>
                  </a:lnTo>
                  <a:lnTo>
                    <a:pt x="297766" y="350753"/>
                  </a:lnTo>
                  <a:lnTo>
                    <a:pt x="310326" y="353159"/>
                  </a:lnTo>
                  <a:lnTo>
                    <a:pt x="333642" y="349592"/>
                  </a:lnTo>
                  <a:lnTo>
                    <a:pt x="36703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555787" y="1168663"/>
              <a:ext cx="140752" cy="203134"/>
            </a:xfrm>
            <a:custGeom>
              <a:avLst/>
              <a:gdLst/>
              <a:ahLst/>
              <a:cxnLst/>
              <a:rect l="0" t="0" r="0" b="0"/>
              <a:pathLst>
                <a:path w="140752" h="203134">
                  <a:moveTo>
                    <a:pt x="119695" y="0"/>
                  </a:moveTo>
                  <a:lnTo>
                    <a:pt x="86073" y="2339"/>
                  </a:lnTo>
                  <a:lnTo>
                    <a:pt x="61077" y="11178"/>
                  </a:lnTo>
                  <a:lnTo>
                    <a:pt x="40609" y="26025"/>
                  </a:lnTo>
                  <a:lnTo>
                    <a:pt x="24884" y="44322"/>
                  </a:lnTo>
                  <a:lnTo>
                    <a:pt x="1289" y="95047"/>
                  </a:lnTo>
                  <a:lnTo>
                    <a:pt x="0" y="115942"/>
                  </a:lnTo>
                  <a:lnTo>
                    <a:pt x="4496" y="136928"/>
                  </a:lnTo>
                  <a:lnTo>
                    <a:pt x="14292" y="157953"/>
                  </a:lnTo>
                  <a:lnTo>
                    <a:pt x="32685" y="175876"/>
                  </a:lnTo>
                  <a:lnTo>
                    <a:pt x="77031" y="200857"/>
                  </a:lnTo>
                  <a:lnTo>
                    <a:pt x="101513" y="203133"/>
                  </a:lnTo>
                  <a:lnTo>
                    <a:pt x="140751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749181" y="1206439"/>
              <a:ext cx="126343" cy="169414"/>
            </a:xfrm>
            <a:custGeom>
              <a:avLst/>
              <a:gdLst/>
              <a:ahLst/>
              <a:cxnLst/>
              <a:rect l="0" t="0" r="0" b="0"/>
              <a:pathLst>
                <a:path w="126343" h="169414">
                  <a:moveTo>
                    <a:pt x="0" y="99094"/>
                  </a:moveTo>
                  <a:lnTo>
                    <a:pt x="11178" y="87916"/>
                  </a:lnTo>
                  <a:lnTo>
                    <a:pt x="73218" y="64250"/>
                  </a:lnTo>
                  <a:lnTo>
                    <a:pt x="99553" y="47956"/>
                  </a:lnTo>
                  <a:lnTo>
                    <a:pt x="104973" y="39266"/>
                  </a:lnTo>
                  <a:lnTo>
                    <a:pt x="110996" y="17132"/>
                  </a:lnTo>
                  <a:lnTo>
                    <a:pt x="107923" y="9358"/>
                  </a:lnTo>
                  <a:lnTo>
                    <a:pt x="101195" y="4175"/>
                  </a:lnTo>
                  <a:lnTo>
                    <a:pt x="92029" y="720"/>
                  </a:lnTo>
                  <a:lnTo>
                    <a:pt x="72487" y="0"/>
                  </a:lnTo>
                  <a:lnTo>
                    <a:pt x="52104" y="4750"/>
                  </a:lnTo>
                  <a:lnTo>
                    <a:pt x="31347" y="14659"/>
                  </a:lnTo>
                  <a:lnTo>
                    <a:pt x="16662" y="33102"/>
                  </a:lnTo>
                  <a:lnTo>
                    <a:pt x="11108" y="44571"/>
                  </a:lnTo>
                  <a:lnTo>
                    <a:pt x="8056" y="66673"/>
                  </a:lnTo>
                  <a:lnTo>
                    <a:pt x="15629" y="109458"/>
                  </a:lnTo>
                  <a:lnTo>
                    <a:pt x="30628" y="141159"/>
                  </a:lnTo>
                  <a:lnTo>
                    <a:pt x="46368" y="156004"/>
                  </a:lnTo>
                  <a:lnTo>
                    <a:pt x="66232" y="165332"/>
                  </a:lnTo>
                  <a:lnTo>
                    <a:pt x="100212" y="169413"/>
                  </a:lnTo>
                  <a:lnTo>
                    <a:pt x="126342" y="1622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938694" y="1242298"/>
              <a:ext cx="168457" cy="179050"/>
            </a:xfrm>
            <a:custGeom>
              <a:avLst/>
              <a:gdLst/>
              <a:ahLst/>
              <a:cxnLst/>
              <a:rect l="0" t="0" r="0" b="0"/>
              <a:pathLst>
                <a:path w="168457" h="179050">
                  <a:moveTo>
                    <a:pt x="0" y="42178"/>
                  </a:moveTo>
                  <a:lnTo>
                    <a:pt x="11179" y="58946"/>
                  </a:lnTo>
                  <a:lnTo>
                    <a:pt x="22876" y="114504"/>
                  </a:lnTo>
                  <a:lnTo>
                    <a:pt x="26545" y="129305"/>
                  </a:lnTo>
                  <a:lnTo>
                    <a:pt x="25885" y="128339"/>
                  </a:lnTo>
                  <a:lnTo>
                    <a:pt x="14457" y="91132"/>
                  </a:lnTo>
                  <a:lnTo>
                    <a:pt x="12862" y="55253"/>
                  </a:lnTo>
                  <a:lnTo>
                    <a:pt x="16636" y="32782"/>
                  </a:lnTo>
                  <a:lnTo>
                    <a:pt x="30925" y="5989"/>
                  </a:lnTo>
                  <a:lnTo>
                    <a:pt x="38165" y="1674"/>
                  </a:lnTo>
                  <a:lnTo>
                    <a:pt x="55567" y="0"/>
                  </a:lnTo>
                  <a:lnTo>
                    <a:pt x="63951" y="3531"/>
                  </a:lnTo>
                  <a:lnTo>
                    <a:pt x="88099" y="26438"/>
                  </a:lnTo>
                  <a:lnTo>
                    <a:pt x="131791" y="88964"/>
                  </a:lnTo>
                  <a:lnTo>
                    <a:pt x="156797" y="146692"/>
                  </a:lnTo>
                  <a:lnTo>
                    <a:pt x="168456" y="1790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150723" y="989678"/>
              <a:ext cx="61713" cy="400084"/>
            </a:xfrm>
            <a:custGeom>
              <a:avLst/>
              <a:gdLst/>
              <a:ahLst/>
              <a:cxnLst/>
              <a:rect l="0" t="0" r="0" b="0"/>
              <a:pathLst>
                <a:path w="61713" h="400084">
                  <a:moveTo>
                    <a:pt x="9069" y="0"/>
                  </a:moveTo>
                  <a:lnTo>
                    <a:pt x="5" y="58617"/>
                  </a:lnTo>
                  <a:lnTo>
                    <a:pt x="0" y="115131"/>
                  </a:lnTo>
                  <a:lnTo>
                    <a:pt x="5863" y="169034"/>
                  </a:lnTo>
                  <a:lnTo>
                    <a:pt x="11555" y="227235"/>
                  </a:lnTo>
                  <a:lnTo>
                    <a:pt x="26944" y="287201"/>
                  </a:lnTo>
                  <a:lnTo>
                    <a:pt x="37243" y="337391"/>
                  </a:lnTo>
                  <a:lnTo>
                    <a:pt x="51203" y="381330"/>
                  </a:lnTo>
                  <a:lnTo>
                    <a:pt x="6171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043979" y="1179191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45897" y="3120"/>
                  </a:lnTo>
                  <a:lnTo>
                    <a:pt x="90951" y="9065"/>
                  </a:lnTo>
                  <a:lnTo>
                    <a:pt x="37376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254549" y="1216763"/>
              <a:ext cx="136871" cy="166089"/>
            </a:xfrm>
            <a:custGeom>
              <a:avLst/>
              <a:gdLst/>
              <a:ahLst/>
              <a:cxnLst/>
              <a:rect l="0" t="0" r="0" b="0"/>
              <a:pathLst>
                <a:path w="136871" h="166089">
                  <a:moveTo>
                    <a:pt x="0" y="88770"/>
                  </a:moveTo>
                  <a:lnTo>
                    <a:pt x="42692" y="85651"/>
                  </a:lnTo>
                  <a:lnTo>
                    <a:pt x="73871" y="74198"/>
                  </a:lnTo>
                  <a:lnTo>
                    <a:pt x="84342" y="68527"/>
                  </a:lnTo>
                  <a:lnTo>
                    <a:pt x="99097" y="52867"/>
                  </a:lnTo>
                  <a:lnTo>
                    <a:pt x="104669" y="43778"/>
                  </a:lnTo>
                  <a:lnTo>
                    <a:pt x="107741" y="24320"/>
                  </a:lnTo>
                  <a:lnTo>
                    <a:pt x="106922" y="14218"/>
                  </a:lnTo>
                  <a:lnTo>
                    <a:pt x="101697" y="7483"/>
                  </a:lnTo>
                  <a:lnTo>
                    <a:pt x="83413" y="0"/>
                  </a:lnTo>
                  <a:lnTo>
                    <a:pt x="73156" y="1514"/>
                  </a:lnTo>
                  <a:lnTo>
                    <a:pt x="52401" y="12555"/>
                  </a:lnTo>
                  <a:lnTo>
                    <a:pt x="37717" y="32280"/>
                  </a:lnTo>
                  <a:lnTo>
                    <a:pt x="32164" y="44091"/>
                  </a:lnTo>
                  <a:lnTo>
                    <a:pt x="29113" y="72812"/>
                  </a:lnTo>
                  <a:lnTo>
                    <a:pt x="36686" y="127732"/>
                  </a:lnTo>
                  <a:lnTo>
                    <a:pt x="42005" y="136972"/>
                  </a:lnTo>
                  <a:lnTo>
                    <a:pt x="57274" y="150357"/>
                  </a:lnTo>
                  <a:lnTo>
                    <a:pt x="85601" y="164470"/>
                  </a:lnTo>
                  <a:lnTo>
                    <a:pt x="105895" y="166088"/>
                  </a:lnTo>
                  <a:lnTo>
                    <a:pt x="123104" y="162908"/>
                  </a:lnTo>
                  <a:lnTo>
                    <a:pt x="127693" y="160422"/>
                  </a:lnTo>
                  <a:lnTo>
                    <a:pt x="136870" y="1519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454591" y="1197235"/>
              <a:ext cx="147399" cy="227194"/>
            </a:xfrm>
            <a:custGeom>
              <a:avLst/>
              <a:gdLst/>
              <a:ahLst/>
              <a:cxnLst/>
              <a:rect l="0" t="0" r="0" b="0"/>
              <a:pathLst>
                <a:path w="147399" h="227194">
                  <a:moveTo>
                    <a:pt x="0" y="55656"/>
                  </a:moveTo>
                  <a:lnTo>
                    <a:pt x="15641" y="83212"/>
                  </a:lnTo>
                  <a:lnTo>
                    <a:pt x="31208" y="139434"/>
                  </a:lnTo>
                  <a:lnTo>
                    <a:pt x="45122" y="178745"/>
                  </a:lnTo>
                  <a:lnTo>
                    <a:pt x="65194" y="223469"/>
                  </a:lnTo>
                  <a:lnTo>
                    <a:pt x="69199" y="227193"/>
                  </a:lnTo>
                  <a:lnTo>
                    <a:pt x="73039" y="226166"/>
                  </a:lnTo>
                  <a:lnTo>
                    <a:pt x="76768" y="221972"/>
                  </a:lnTo>
                  <a:lnTo>
                    <a:pt x="76915" y="215666"/>
                  </a:lnTo>
                  <a:lnTo>
                    <a:pt x="59853" y="164768"/>
                  </a:lnTo>
                  <a:lnTo>
                    <a:pt x="39595" y="111177"/>
                  </a:lnTo>
                  <a:lnTo>
                    <a:pt x="35128" y="70677"/>
                  </a:lnTo>
                  <a:lnTo>
                    <a:pt x="38229" y="47124"/>
                  </a:lnTo>
                  <a:lnTo>
                    <a:pt x="49745" y="28077"/>
                  </a:lnTo>
                  <a:lnTo>
                    <a:pt x="66563" y="12983"/>
                  </a:lnTo>
                  <a:lnTo>
                    <a:pt x="85735" y="2375"/>
                  </a:lnTo>
                  <a:lnTo>
                    <a:pt x="105955" y="0"/>
                  </a:lnTo>
                  <a:lnTo>
                    <a:pt x="147398" y="30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686218" y="143187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8612311" y="1452932"/>
            <a:ext cx="968623" cy="52644"/>
          </a:xfrm>
          <a:custGeom>
            <a:avLst/>
            <a:gdLst/>
            <a:ahLst/>
            <a:cxnLst/>
            <a:rect l="0" t="0" r="0" b="0"/>
            <a:pathLst>
              <a:path w="968623" h="52644">
                <a:moveTo>
                  <a:pt x="968622" y="52643"/>
                </a:moveTo>
                <a:lnTo>
                  <a:pt x="912407" y="34684"/>
                </a:lnTo>
                <a:lnTo>
                  <a:pt x="853836" y="24096"/>
                </a:lnTo>
                <a:lnTo>
                  <a:pt x="791270" y="21657"/>
                </a:lnTo>
                <a:lnTo>
                  <a:pt x="729821" y="13940"/>
                </a:lnTo>
                <a:lnTo>
                  <a:pt x="680927" y="11540"/>
                </a:lnTo>
                <a:lnTo>
                  <a:pt x="618772" y="10728"/>
                </a:lnTo>
                <a:lnTo>
                  <a:pt x="556104" y="10568"/>
                </a:lnTo>
                <a:lnTo>
                  <a:pt x="507272" y="16130"/>
                </a:lnTo>
                <a:lnTo>
                  <a:pt x="455759" y="19597"/>
                </a:lnTo>
                <a:lnTo>
                  <a:pt x="403451" y="20625"/>
                </a:lnTo>
                <a:lnTo>
                  <a:pt x="340609" y="20972"/>
                </a:lnTo>
                <a:lnTo>
                  <a:pt x="291474" y="21032"/>
                </a:lnTo>
                <a:lnTo>
                  <a:pt x="232356" y="21052"/>
                </a:lnTo>
                <a:lnTo>
                  <a:pt x="175619" y="15467"/>
                </a:lnTo>
                <a:lnTo>
                  <a:pt x="118182" y="11504"/>
                </a:lnTo>
                <a:lnTo>
                  <a:pt x="54843" y="10721"/>
                </a:lnTo>
                <a:lnTo>
                  <a:pt x="20539" y="746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436542" y="1860560"/>
            <a:ext cx="2027888" cy="415798"/>
            <a:chOff x="436542" y="1860560"/>
            <a:chExt cx="2027888" cy="415798"/>
          </a:xfrm>
        </p:grpSpPr>
        <p:sp>
          <p:nvSpPr>
            <p:cNvPr id="89" name="Freeform 88"/>
            <p:cNvSpPr/>
            <p:nvPr/>
          </p:nvSpPr>
          <p:spPr>
            <a:xfrm>
              <a:off x="436542" y="1860560"/>
              <a:ext cx="247811" cy="415798"/>
            </a:xfrm>
            <a:custGeom>
              <a:avLst/>
              <a:gdLst/>
              <a:ahLst/>
              <a:cxnLst/>
              <a:rect l="0" t="0" r="0" b="0"/>
              <a:pathLst>
                <a:path w="247811" h="415798">
                  <a:moveTo>
                    <a:pt x="89882" y="76683"/>
                  </a:moveTo>
                  <a:lnTo>
                    <a:pt x="74241" y="103069"/>
                  </a:lnTo>
                  <a:lnTo>
                    <a:pt x="55038" y="165585"/>
                  </a:lnTo>
                  <a:lnTo>
                    <a:pt x="40799" y="228038"/>
                  </a:lnTo>
                  <a:lnTo>
                    <a:pt x="26721" y="283528"/>
                  </a:lnTo>
                  <a:lnTo>
                    <a:pt x="12675" y="334220"/>
                  </a:lnTo>
                  <a:lnTo>
                    <a:pt x="5871" y="388124"/>
                  </a:lnTo>
                  <a:lnTo>
                    <a:pt x="0" y="415797"/>
                  </a:lnTo>
                  <a:lnTo>
                    <a:pt x="715" y="415063"/>
                  </a:lnTo>
                  <a:lnTo>
                    <a:pt x="25609" y="354217"/>
                  </a:lnTo>
                  <a:lnTo>
                    <a:pt x="42178" y="299484"/>
                  </a:lnTo>
                  <a:lnTo>
                    <a:pt x="47282" y="250583"/>
                  </a:lnTo>
                  <a:lnTo>
                    <a:pt x="56853" y="200219"/>
                  </a:lnTo>
                  <a:lnTo>
                    <a:pt x="77336" y="140686"/>
                  </a:lnTo>
                  <a:lnTo>
                    <a:pt x="92993" y="83866"/>
                  </a:lnTo>
                  <a:lnTo>
                    <a:pt x="110887" y="21867"/>
                  </a:lnTo>
                  <a:lnTo>
                    <a:pt x="114414" y="8554"/>
                  </a:lnTo>
                  <a:lnTo>
                    <a:pt x="119105" y="2018"/>
                  </a:lnTo>
                  <a:lnTo>
                    <a:pt x="124572" y="0"/>
                  </a:lnTo>
                  <a:lnTo>
                    <a:pt x="130556" y="994"/>
                  </a:lnTo>
                  <a:lnTo>
                    <a:pt x="134546" y="6337"/>
                  </a:lnTo>
                  <a:lnTo>
                    <a:pt x="147188" y="42294"/>
                  </a:lnTo>
                  <a:lnTo>
                    <a:pt x="152652" y="50247"/>
                  </a:lnTo>
                  <a:lnTo>
                    <a:pt x="169828" y="112275"/>
                  </a:lnTo>
                  <a:lnTo>
                    <a:pt x="180901" y="162228"/>
                  </a:lnTo>
                  <a:lnTo>
                    <a:pt x="198647" y="222869"/>
                  </a:lnTo>
                  <a:lnTo>
                    <a:pt x="212709" y="281598"/>
                  </a:lnTo>
                  <a:lnTo>
                    <a:pt x="229871" y="339472"/>
                  </a:lnTo>
                  <a:lnTo>
                    <a:pt x="242495" y="375645"/>
                  </a:lnTo>
                  <a:lnTo>
                    <a:pt x="247810" y="403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42196" y="2122843"/>
              <a:ext cx="189514" cy="24971"/>
            </a:xfrm>
            <a:custGeom>
              <a:avLst/>
              <a:gdLst/>
              <a:ahLst/>
              <a:cxnLst/>
              <a:rect l="0" t="0" r="0" b="0"/>
              <a:pathLst>
                <a:path w="189514" h="24971">
                  <a:moveTo>
                    <a:pt x="189513" y="24970"/>
                  </a:moveTo>
                  <a:lnTo>
                    <a:pt x="145551" y="1251"/>
                  </a:lnTo>
                  <a:lnTo>
                    <a:pt x="122401" y="0"/>
                  </a:lnTo>
                  <a:lnTo>
                    <a:pt x="69412" y="3140"/>
                  </a:lnTo>
                  <a:lnTo>
                    <a:pt x="12376" y="3811"/>
                  </a:lnTo>
                  <a:lnTo>
                    <a:pt x="0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045674" y="2054429"/>
              <a:ext cx="133518" cy="193429"/>
            </a:xfrm>
            <a:custGeom>
              <a:avLst/>
              <a:gdLst/>
              <a:ahLst/>
              <a:cxnLst/>
              <a:rect l="0" t="0" r="0" b="0"/>
              <a:pathLst>
                <a:path w="133518" h="193429">
                  <a:moveTo>
                    <a:pt x="112460" y="30213"/>
                  </a:moveTo>
                  <a:lnTo>
                    <a:pt x="106871" y="7856"/>
                  </a:lnTo>
                  <a:lnTo>
                    <a:pt x="101715" y="2440"/>
                  </a:lnTo>
                  <a:lnTo>
                    <a:pt x="94768" y="0"/>
                  </a:lnTo>
                  <a:lnTo>
                    <a:pt x="77691" y="407"/>
                  </a:lnTo>
                  <a:lnTo>
                    <a:pt x="48346" y="8384"/>
                  </a:lnTo>
                  <a:lnTo>
                    <a:pt x="27813" y="18951"/>
                  </a:lnTo>
                  <a:lnTo>
                    <a:pt x="13228" y="34566"/>
                  </a:lnTo>
                  <a:lnTo>
                    <a:pt x="4016" y="54375"/>
                  </a:lnTo>
                  <a:lnTo>
                    <a:pt x="0" y="90665"/>
                  </a:lnTo>
                  <a:lnTo>
                    <a:pt x="11589" y="151258"/>
                  </a:lnTo>
                  <a:lnTo>
                    <a:pt x="24345" y="172138"/>
                  </a:lnTo>
                  <a:lnTo>
                    <a:pt x="32659" y="180982"/>
                  </a:lnTo>
                  <a:lnTo>
                    <a:pt x="54377" y="190808"/>
                  </a:lnTo>
                  <a:lnTo>
                    <a:pt x="66719" y="193428"/>
                  </a:lnTo>
                  <a:lnTo>
                    <a:pt x="77287" y="192835"/>
                  </a:lnTo>
                  <a:lnTo>
                    <a:pt x="95268" y="185938"/>
                  </a:lnTo>
                  <a:lnTo>
                    <a:pt x="118545" y="168901"/>
                  </a:lnTo>
                  <a:lnTo>
                    <a:pt x="126863" y="158922"/>
                  </a:lnTo>
                  <a:lnTo>
                    <a:pt x="133517" y="146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263419" y="2116227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2692"/>
                  </a:lnTo>
                  <a:lnTo>
                    <a:pt x="18212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252891" y="200041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358176" y="2053057"/>
              <a:ext cx="105286" cy="151274"/>
            </a:xfrm>
            <a:custGeom>
              <a:avLst/>
              <a:gdLst/>
              <a:ahLst/>
              <a:cxnLst/>
              <a:rect l="0" t="0" r="0" b="0"/>
              <a:pathLst>
                <a:path w="105286" h="151274">
                  <a:moveTo>
                    <a:pt x="0" y="73699"/>
                  </a:moveTo>
                  <a:lnTo>
                    <a:pt x="34747" y="127574"/>
                  </a:lnTo>
                  <a:lnTo>
                    <a:pt x="45650" y="151273"/>
                  </a:lnTo>
                  <a:lnTo>
                    <a:pt x="45641" y="149982"/>
                  </a:lnTo>
                  <a:lnTo>
                    <a:pt x="22637" y="95329"/>
                  </a:lnTo>
                  <a:lnTo>
                    <a:pt x="18601" y="84610"/>
                  </a:lnTo>
                  <a:lnTo>
                    <a:pt x="17236" y="60221"/>
                  </a:lnTo>
                  <a:lnTo>
                    <a:pt x="18509" y="47166"/>
                  </a:lnTo>
                  <a:lnTo>
                    <a:pt x="22868" y="37293"/>
                  </a:lnTo>
                  <a:lnTo>
                    <a:pt x="37070" y="23204"/>
                  </a:lnTo>
                  <a:lnTo>
                    <a:pt x="79678" y="579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551883" y="2080729"/>
              <a:ext cx="122149" cy="143187"/>
            </a:xfrm>
            <a:custGeom>
              <a:avLst/>
              <a:gdLst/>
              <a:ahLst/>
              <a:cxnLst/>
              <a:rect l="0" t="0" r="0" b="0"/>
              <a:pathLst>
                <a:path w="122149" h="143187">
                  <a:moveTo>
                    <a:pt x="58977" y="24970"/>
                  </a:moveTo>
                  <a:lnTo>
                    <a:pt x="70155" y="13792"/>
                  </a:lnTo>
                  <a:lnTo>
                    <a:pt x="69938" y="9329"/>
                  </a:lnTo>
                  <a:lnTo>
                    <a:pt x="66285" y="5184"/>
                  </a:lnTo>
                  <a:lnTo>
                    <a:pt x="60339" y="1251"/>
                  </a:lnTo>
                  <a:lnTo>
                    <a:pt x="44374" y="0"/>
                  </a:lnTo>
                  <a:lnTo>
                    <a:pt x="35204" y="1304"/>
                  </a:lnTo>
                  <a:lnTo>
                    <a:pt x="18775" y="12112"/>
                  </a:lnTo>
                  <a:lnTo>
                    <a:pt x="11119" y="19908"/>
                  </a:lnTo>
                  <a:lnTo>
                    <a:pt x="2611" y="41047"/>
                  </a:lnTo>
                  <a:lnTo>
                    <a:pt x="0" y="64871"/>
                  </a:lnTo>
                  <a:lnTo>
                    <a:pt x="2739" y="87158"/>
                  </a:lnTo>
                  <a:lnTo>
                    <a:pt x="16448" y="119435"/>
                  </a:lnTo>
                  <a:lnTo>
                    <a:pt x="31886" y="134415"/>
                  </a:lnTo>
                  <a:lnTo>
                    <a:pt x="40916" y="140047"/>
                  </a:lnTo>
                  <a:lnTo>
                    <a:pt x="60309" y="143186"/>
                  </a:lnTo>
                  <a:lnTo>
                    <a:pt x="80626" y="139512"/>
                  </a:lnTo>
                  <a:lnTo>
                    <a:pt x="122148" y="119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37202" y="1905658"/>
              <a:ext cx="190348" cy="327933"/>
            </a:xfrm>
            <a:custGeom>
              <a:avLst/>
              <a:gdLst/>
              <a:ahLst/>
              <a:cxnLst/>
              <a:rect l="0" t="0" r="0" b="0"/>
              <a:pathLst>
                <a:path w="190348" h="327933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3119" y="156330"/>
                  </a:lnTo>
                  <a:lnTo>
                    <a:pt x="11453" y="206977"/>
                  </a:lnTo>
                  <a:lnTo>
                    <a:pt x="24749" y="266012"/>
                  </a:lnTo>
                  <a:lnTo>
                    <a:pt x="35149" y="303036"/>
                  </a:lnTo>
                  <a:lnTo>
                    <a:pt x="38640" y="307309"/>
                  </a:lnTo>
                  <a:lnTo>
                    <a:pt x="42138" y="306648"/>
                  </a:lnTo>
                  <a:lnTo>
                    <a:pt x="69240" y="273481"/>
                  </a:lnTo>
                  <a:lnTo>
                    <a:pt x="116612" y="250064"/>
                  </a:lnTo>
                  <a:lnTo>
                    <a:pt x="165441" y="228624"/>
                  </a:lnTo>
                  <a:lnTo>
                    <a:pt x="179984" y="215084"/>
                  </a:lnTo>
                  <a:lnTo>
                    <a:pt x="190347" y="197368"/>
                  </a:lnTo>
                  <a:lnTo>
                    <a:pt x="190069" y="188900"/>
                  </a:lnTo>
                  <a:lnTo>
                    <a:pt x="186374" y="180916"/>
                  </a:lnTo>
                  <a:lnTo>
                    <a:pt x="172910" y="166974"/>
                  </a:lnTo>
                  <a:lnTo>
                    <a:pt x="155227" y="156879"/>
                  </a:lnTo>
                  <a:lnTo>
                    <a:pt x="135670" y="154732"/>
                  </a:lnTo>
                  <a:lnTo>
                    <a:pt x="125542" y="155797"/>
                  </a:lnTo>
                  <a:lnTo>
                    <a:pt x="108049" y="166339"/>
                  </a:lnTo>
                  <a:lnTo>
                    <a:pt x="93645" y="182723"/>
                  </a:lnTo>
                  <a:lnTo>
                    <a:pt x="83344" y="201703"/>
                  </a:lnTo>
                  <a:lnTo>
                    <a:pt x="76557" y="243297"/>
                  </a:lnTo>
                  <a:lnTo>
                    <a:pt x="81208" y="269569"/>
                  </a:lnTo>
                  <a:lnTo>
                    <a:pt x="96981" y="300970"/>
                  </a:lnTo>
                  <a:lnTo>
                    <a:pt x="110953" y="316258"/>
                  </a:lnTo>
                  <a:lnTo>
                    <a:pt x="128861" y="326953"/>
                  </a:lnTo>
                  <a:lnTo>
                    <a:pt x="139719" y="327932"/>
                  </a:lnTo>
                  <a:lnTo>
                    <a:pt x="18951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21513" y="210569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8333" y="37478"/>
                  </a:lnTo>
                  <a:lnTo>
                    <a:pt x="9878" y="7232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221512" y="201094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29964" y="2068524"/>
              <a:ext cx="134466" cy="161444"/>
            </a:xfrm>
            <a:custGeom>
              <a:avLst/>
              <a:gdLst/>
              <a:ahLst/>
              <a:cxnLst/>
              <a:rect l="0" t="0" r="0" b="0"/>
              <a:pathLst>
                <a:path w="134466" h="161444">
                  <a:moveTo>
                    <a:pt x="81062" y="5590"/>
                  </a:moveTo>
                  <a:lnTo>
                    <a:pt x="64294" y="0"/>
                  </a:lnTo>
                  <a:lnTo>
                    <a:pt x="31510" y="2114"/>
                  </a:lnTo>
                  <a:lnTo>
                    <a:pt x="11855" y="10284"/>
                  </a:lnTo>
                  <a:lnTo>
                    <a:pt x="3338" y="15738"/>
                  </a:lnTo>
                  <a:lnTo>
                    <a:pt x="0" y="21714"/>
                  </a:lnTo>
                  <a:lnTo>
                    <a:pt x="114" y="28037"/>
                  </a:lnTo>
                  <a:lnTo>
                    <a:pt x="2530" y="34593"/>
                  </a:lnTo>
                  <a:lnTo>
                    <a:pt x="14573" y="44996"/>
                  </a:lnTo>
                  <a:lnTo>
                    <a:pt x="71166" y="71643"/>
                  </a:lnTo>
                  <a:lnTo>
                    <a:pt x="112772" y="97406"/>
                  </a:lnTo>
                  <a:lnTo>
                    <a:pt x="127520" y="114247"/>
                  </a:lnTo>
                  <a:lnTo>
                    <a:pt x="133091" y="123652"/>
                  </a:lnTo>
                  <a:lnTo>
                    <a:pt x="134465" y="132261"/>
                  </a:lnTo>
                  <a:lnTo>
                    <a:pt x="133042" y="140340"/>
                  </a:lnTo>
                  <a:lnTo>
                    <a:pt x="129753" y="148066"/>
                  </a:lnTo>
                  <a:lnTo>
                    <a:pt x="122881" y="153216"/>
                  </a:lnTo>
                  <a:lnTo>
                    <a:pt x="102768" y="158939"/>
                  </a:lnTo>
                  <a:lnTo>
                    <a:pt x="54067" y="161443"/>
                  </a:lnTo>
                  <a:lnTo>
                    <a:pt x="17890" y="152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815145" y="1831958"/>
            <a:ext cx="4123136" cy="568540"/>
            <a:chOff x="2815145" y="1831958"/>
            <a:chExt cx="4123136" cy="568540"/>
          </a:xfrm>
        </p:grpSpPr>
        <p:sp>
          <p:nvSpPr>
            <p:cNvPr id="101" name="Freeform 100"/>
            <p:cNvSpPr/>
            <p:nvPr/>
          </p:nvSpPr>
          <p:spPr>
            <a:xfrm>
              <a:off x="2815145" y="2019299"/>
              <a:ext cx="241675" cy="254243"/>
            </a:xfrm>
            <a:custGeom>
              <a:avLst/>
              <a:gdLst/>
              <a:ahLst/>
              <a:cxnLst/>
              <a:rect l="0" t="0" r="0" b="0"/>
              <a:pathLst>
                <a:path w="241675" h="254243">
                  <a:moveTo>
                    <a:pt x="27549" y="44286"/>
                  </a:moveTo>
                  <a:lnTo>
                    <a:pt x="21960" y="61054"/>
                  </a:lnTo>
                  <a:lnTo>
                    <a:pt x="22335" y="78645"/>
                  </a:lnTo>
                  <a:lnTo>
                    <a:pt x="26519" y="129712"/>
                  </a:lnTo>
                  <a:lnTo>
                    <a:pt x="34581" y="180483"/>
                  </a:lnTo>
                  <a:lnTo>
                    <a:pt x="37387" y="234359"/>
                  </a:lnTo>
                  <a:lnTo>
                    <a:pt x="36601" y="253935"/>
                  </a:lnTo>
                  <a:lnTo>
                    <a:pt x="34753" y="254242"/>
                  </a:lnTo>
                  <a:lnTo>
                    <a:pt x="32352" y="250937"/>
                  </a:lnTo>
                  <a:lnTo>
                    <a:pt x="16729" y="194173"/>
                  </a:lnTo>
                  <a:lnTo>
                    <a:pt x="604" y="130965"/>
                  </a:lnTo>
                  <a:lnTo>
                    <a:pt x="0" y="75662"/>
                  </a:lnTo>
                  <a:lnTo>
                    <a:pt x="5946" y="48873"/>
                  </a:lnTo>
                  <a:lnTo>
                    <a:pt x="16388" y="25267"/>
                  </a:lnTo>
                  <a:lnTo>
                    <a:pt x="31947" y="9317"/>
                  </a:lnTo>
                  <a:lnTo>
                    <a:pt x="41010" y="3426"/>
                  </a:lnTo>
                  <a:lnTo>
                    <a:pt x="66677" y="0"/>
                  </a:lnTo>
                  <a:lnTo>
                    <a:pt x="119636" y="7332"/>
                  </a:lnTo>
                  <a:lnTo>
                    <a:pt x="147511" y="22288"/>
                  </a:lnTo>
                  <a:lnTo>
                    <a:pt x="177890" y="49473"/>
                  </a:lnTo>
                  <a:lnTo>
                    <a:pt x="203302" y="87425"/>
                  </a:lnTo>
                  <a:lnTo>
                    <a:pt x="235640" y="149661"/>
                  </a:lnTo>
                  <a:lnTo>
                    <a:pt x="239976" y="160160"/>
                  </a:lnTo>
                  <a:lnTo>
                    <a:pt x="241674" y="181183"/>
                  </a:lnTo>
                  <a:lnTo>
                    <a:pt x="238119" y="223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08629" y="2069710"/>
              <a:ext cx="176263" cy="204806"/>
            </a:xfrm>
            <a:custGeom>
              <a:avLst/>
              <a:gdLst/>
              <a:ahLst/>
              <a:cxnLst/>
              <a:rect l="0" t="0" r="0" b="0"/>
              <a:pathLst>
                <a:path w="176263" h="204806">
                  <a:moveTo>
                    <a:pt x="102562" y="67575"/>
                  </a:moveTo>
                  <a:lnTo>
                    <a:pt x="102562" y="45218"/>
                  </a:lnTo>
                  <a:lnTo>
                    <a:pt x="91384" y="14547"/>
                  </a:lnTo>
                  <a:lnTo>
                    <a:pt x="83412" y="7656"/>
                  </a:lnTo>
                  <a:lnTo>
                    <a:pt x="62076" y="0"/>
                  </a:lnTo>
                  <a:lnTo>
                    <a:pt x="52174" y="298"/>
                  </a:lnTo>
                  <a:lnTo>
                    <a:pt x="34934" y="6868"/>
                  </a:lnTo>
                  <a:lnTo>
                    <a:pt x="22592" y="23826"/>
                  </a:lnTo>
                  <a:lnTo>
                    <a:pt x="2517" y="79058"/>
                  </a:lnTo>
                  <a:lnTo>
                    <a:pt x="0" y="118030"/>
                  </a:lnTo>
                  <a:lnTo>
                    <a:pt x="12136" y="181483"/>
                  </a:lnTo>
                  <a:lnTo>
                    <a:pt x="17711" y="190307"/>
                  </a:lnTo>
                  <a:lnTo>
                    <a:pt x="33265" y="203231"/>
                  </a:lnTo>
                  <a:lnTo>
                    <a:pt x="41157" y="204805"/>
                  </a:lnTo>
                  <a:lnTo>
                    <a:pt x="48757" y="203515"/>
                  </a:lnTo>
                  <a:lnTo>
                    <a:pt x="56164" y="200316"/>
                  </a:lnTo>
                  <a:lnTo>
                    <a:pt x="67513" y="184282"/>
                  </a:lnTo>
                  <a:lnTo>
                    <a:pt x="86898" y="129694"/>
                  </a:lnTo>
                  <a:lnTo>
                    <a:pt x="89342" y="90789"/>
                  </a:lnTo>
                  <a:lnTo>
                    <a:pt x="85517" y="57815"/>
                  </a:lnTo>
                  <a:lnTo>
                    <a:pt x="86519" y="57559"/>
                  </a:lnTo>
                  <a:lnTo>
                    <a:pt x="90753" y="68972"/>
                  </a:lnTo>
                  <a:lnTo>
                    <a:pt x="106122" y="120840"/>
                  </a:lnTo>
                  <a:lnTo>
                    <a:pt x="124674" y="156276"/>
                  </a:lnTo>
                  <a:lnTo>
                    <a:pt x="131341" y="165314"/>
                  </a:lnTo>
                  <a:lnTo>
                    <a:pt x="148108" y="175355"/>
                  </a:lnTo>
                  <a:lnTo>
                    <a:pt x="176262" y="183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95419" y="2093111"/>
              <a:ext cx="350564" cy="205056"/>
            </a:xfrm>
            <a:custGeom>
              <a:avLst/>
              <a:gdLst/>
              <a:ahLst/>
              <a:cxnLst/>
              <a:rect l="0" t="0" r="0" b="0"/>
              <a:pathLst>
                <a:path w="350564" h="205056">
                  <a:moveTo>
                    <a:pt x="0" y="65231"/>
                  </a:moveTo>
                  <a:lnTo>
                    <a:pt x="3120" y="114161"/>
                  </a:lnTo>
                  <a:lnTo>
                    <a:pt x="14654" y="167703"/>
                  </a:lnTo>
                  <a:lnTo>
                    <a:pt x="25858" y="205055"/>
                  </a:lnTo>
                  <a:lnTo>
                    <a:pt x="23971" y="199904"/>
                  </a:lnTo>
                  <a:lnTo>
                    <a:pt x="18321" y="146858"/>
                  </a:lnTo>
                  <a:lnTo>
                    <a:pt x="12068" y="92793"/>
                  </a:lnTo>
                  <a:lnTo>
                    <a:pt x="10985" y="51040"/>
                  </a:lnTo>
                  <a:lnTo>
                    <a:pt x="14342" y="40563"/>
                  </a:lnTo>
                  <a:lnTo>
                    <a:pt x="27432" y="25801"/>
                  </a:lnTo>
                  <a:lnTo>
                    <a:pt x="34666" y="23736"/>
                  </a:lnTo>
                  <a:lnTo>
                    <a:pt x="41828" y="24700"/>
                  </a:lnTo>
                  <a:lnTo>
                    <a:pt x="56025" y="32009"/>
                  </a:lnTo>
                  <a:lnTo>
                    <a:pt x="70134" y="43057"/>
                  </a:lnTo>
                  <a:lnTo>
                    <a:pt x="85642" y="68019"/>
                  </a:lnTo>
                  <a:lnTo>
                    <a:pt x="108611" y="128646"/>
                  </a:lnTo>
                  <a:lnTo>
                    <a:pt x="111012" y="130904"/>
                  </a:lnTo>
                  <a:lnTo>
                    <a:pt x="112613" y="127730"/>
                  </a:lnTo>
                  <a:lnTo>
                    <a:pt x="130281" y="64575"/>
                  </a:lnTo>
                  <a:lnTo>
                    <a:pt x="146096" y="39040"/>
                  </a:lnTo>
                  <a:lnTo>
                    <a:pt x="153550" y="36072"/>
                  </a:lnTo>
                  <a:lnTo>
                    <a:pt x="162028" y="36433"/>
                  </a:lnTo>
                  <a:lnTo>
                    <a:pt x="171190" y="39013"/>
                  </a:lnTo>
                  <a:lnTo>
                    <a:pt x="178467" y="44243"/>
                  </a:lnTo>
                  <a:lnTo>
                    <a:pt x="189673" y="59412"/>
                  </a:lnTo>
                  <a:lnTo>
                    <a:pt x="213786" y="118287"/>
                  </a:lnTo>
                  <a:lnTo>
                    <a:pt x="224521" y="149581"/>
                  </a:lnTo>
                  <a:lnTo>
                    <a:pt x="228060" y="153050"/>
                  </a:lnTo>
                  <a:lnTo>
                    <a:pt x="231588" y="151853"/>
                  </a:lnTo>
                  <a:lnTo>
                    <a:pt x="258745" y="117755"/>
                  </a:lnTo>
                  <a:lnTo>
                    <a:pt x="295995" y="98179"/>
                  </a:lnTo>
                  <a:lnTo>
                    <a:pt x="323619" y="83572"/>
                  </a:lnTo>
                  <a:lnTo>
                    <a:pt x="338023" y="69873"/>
                  </a:lnTo>
                  <a:lnTo>
                    <a:pt x="348324" y="52086"/>
                  </a:lnTo>
                  <a:lnTo>
                    <a:pt x="350563" y="32482"/>
                  </a:lnTo>
                  <a:lnTo>
                    <a:pt x="349522" y="22342"/>
                  </a:lnTo>
                  <a:lnTo>
                    <a:pt x="345319" y="14411"/>
                  </a:lnTo>
                  <a:lnTo>
                    <a:pt x="331290" y="2480"/>
                  </a:lnTo>
                  <a:lnTo>
                    <a:pt x="322636" y="0"/>
                  </a:lnTo>
                  <a:lnTo>
                    <a:pt x="303661" y="364"/>
                  </a:lnTo>
                  <a:lnTo>
                    <a:pt x="273248" y="7147"/>
                  </a:lnTo>
                  <a:lnTo>
                    <a:pt x="265223" y="12470"/>
                  </a:lnTo>
                  <a:lnTo>
                    <a:pt x="253188" y="27743"/>
                  </a:lnTo>
                  <a:lnTo>
                    <a:pt x="245424" y="61662"/>
                  </a:lnTo>
                  <a:lnTo>
                    <a:pt x="254303" y="101348"/>
                  </a:lnTo>
                  <a:lnTo>
                    <a:pt x="271751" y="131564"/>
                  </a:lnTo>
                  <a:lnTo>
                    <a:pt x="291739" y="155335"/>
                  </a:lnTo>
                  <a:lnTo>
                    <a:pt x="311766" y="163769"/>
                  </a:lnTo>
                  <a:lnTo>
                    <a:pt x="331585" y="166347"/>
                  </a:lnTo>
                  <a:lnTo>
                    <a:pt x="336870" y="165397"/>
                  </a:lnTo>
                  <a:lnTo>
                    <a:pt x="347441" y="159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692801" y="1872159"/>
              <a:ext cx="171158" cy="412668"/>
            </a:xfrm>
            <a:custGeom>
              <a:avLst/>
              <a:gdLst/>
              <a:ahLst/>
              <a:cxnLst/>
              <a:rect l="0" t="0" r="0" b="0"/>
              <a:pathLst>
                <a:path w="171158" h="412668">
                  <a:moveTo>
                    <a:pt x="97458" y="317768"/>
                  </a:moveTo>
                  <a:lnTo>
                    <a:pt x="97458" y="295411"/>
                  </a:lnTo>
                  <a:lnTo>
                    <a:pt x="93948" y="287656"/>
                  </a:lnTo>
                  <a:lnTo>
                    <a:pt x="80690" y="275919"/>
                  </a:lnTo>
                  <a:lnTo>
                    <a:pt x="59980" y="269923"/>
                  </a:lnTo>
                  <a:lnTo>
                    <a:pt x="47906" y="268324"/>
                  </a:lnTo>
                  <a:lnTo>
                    <a:pt x="37517" y="270767"/>
                  </a:lnTo>
                  <a:lnTo>
                    <a:pt x="19735" y="282841"/>
                  </a:lnTo>
                  <a:lnTo>
                    <a:pt x="7152" y="303025"/>
                  </a:lnTo>
                  <a:lnTo>
                    <a:pt x="0" y="326423"/>
                  </a:lnTo>
                  <a:lnTo>
                    <a:pt x="2551" y="359327"/>
                  </a:lnTo>
                  <a:lnTo>
                    <a:pt x="7704" y="380692"/>
                  </a:lnTo>
                  <a:lnTo>
                    <a:pt x="20132" y="398767"/>
                  </a:lnTo>
                  <a:lnTo>
                    <a:pt x="28360" y="406862"/>
                  </a:lnTo>
                  <a:lnTo>
                    <a:pt x="38524" y="411089"/>
                  </a:lnTo>
                  <a:lnTo>
                    <a:pt x="62296" y="412667"/>
                  </a:lnTo>
                  <a:lnTo>
                    <a:pt x="82220" y="406349"/>
                  </a:lnTo>
                  <a:lnTo>
                    <a:pt x="98874" y="394572"/>
                  </a:lnTo>
                  <a:lnTo>
                    <a:pt x="114075" y="377639"/>
                  </a:lnTo>
                  <a:lnTo>
                    <a:pt x="134492" y="323702"/>
                  </a:lnTo>
                  <a:lnTo>
                    <a:pt x="146671" y="267467"/>
                  </a:lnTo>
                  <a:lnTo>
                    <a:pt x="149084" y="213177"/>
                  </a:lnTo>
                  <a:lnTo>
                    <a:pt x="146680" y="156927"/>
                  </a:lnTo>
                  <a:lnTo>
                    <a:pt x="138558" y="102045"/>
                  </a:lnTo>
                  <a:lnTo>
                    <a:pt x="125333" y="41580"/>
                  </a:lnTo>
                  <a:lnTo>
                    <a:pt x="109357" y="4307"/>
                  </a:lnTo>
                  <a:lnTo>
                    <a:pt x="104221" y="0"/>
                  </a:lnTo>
                  <a:lnTo>
                    <a:pt x="99626" y="638"/>
                  </a:lnTo>
                  <a:lnTo>
                    <a:pt x="95394" y="4572"/>
                  </a:lnTo>
                  <a:lnTo>
                    <a:pt x="93742" y="11875"/>
                  </a:lnTo>
                  <a:lnTo>
                    <a:pt x="95027" y="32467"/>
                  </a:lnTo>
                  <a:lnTo>
                    <a:pt x="112619" y="92220"/>
                  </a:lnTo>
                  <a:lnTo>
                    <a:pt x="125996" y="143054"/>
                  </a:lnTo>
                  <a:lnTo>
                    <a:pt x="143088" y="195161"/>
                  </a:lnTo>
                  <a:lnTo>
                    <a:pt x="156081" y="245305"/>
                  </a:lnTo>
                  <a:lnTo>
                    <a:pt x="171157" y="307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69285" y="1831958"/>
              <a:ext cx="238192" cy="435593"/>
            </a:xfrm>
            <a:custGeom>
              <a:avLst/>
              <a:gdLst/>
              <a:ahLst/>
              <a:cxnLst/>
              <a:rect l="0" t="0" r="0" b="0"/>
              <a:pathLst>
                <a:path w="238192" h="435593">
                  <a:moveTo>
                    <a:pt x="0" y="0"/>
                  </a:moveTo>
                  <a:lnTo>
                    <a:pt x="3119" y="54145"/>
                  </a:lnTo>
                  <a:lnTo>
                    <a:pt x="14654" y="109091"/>
                  </a:lnTo>
                  <a:lnTo>
                    <a:pt x="24749" y="156586"/>
                  </a:lnTo>
                  <a:lnTo>
                    <a:pt x="29560" y="207703"/>
                  </a:lnTo>
                  <a:lnTo>
                    <a:pt x="38420" y="261736"/>
                  </a:lnTo>
                  <a:lnTo>
                    <a:pt x="41384" y="316257"/>
                  </a:lnTo>
                  <a:lnTo>
                    <a:pt x="40848" y="377909"/>
                  </a:lnTo>
                  <a:lnTo>
                    <a:pt x="38930" y="378281"/>
                  </a:lnTo>
                  <a:lnTo>
                    <a:pt x="36482" y="375020"/>
                  </a:lnTo>
                  <a:lnTo>
                    <a:pt x="33036" y="348073"/>
                  </a:lnTo>
                  <a:lnTo>
                    <a:pt x="37605" y="316043"/>
                  </a:lnTo>
                  <a:lnTo>
                    <a:pt x="51956" y="284325"/>
                  </a:lnTo>
                  <a:lnTo>
                    <a:pt x="71026" y="258290"/>
                  </a:lnTo>
                  <a:lnTo>
                    <a:pt x="93958" y="249326"/>
                  </a:lnTo>
                  <a:lnTo>
                    <a:pt x="122477" y="247682"/>
                  </a:lnTo>
                  <a:lnTo>
                    <a:pt x="175794" y="262571"/>
                  </a:lnTo>
                  <a:lnTo>
                    <a:pt x="187386" y="266294"/>
                  </a:lnTo>
                  <a:lnTo>
                    <a:pt x="203386" y="279790"/>
                  </a:lnTo>
                  <a:lnTo>
                    <a:pt x="233236" y="321114"/>
                  </a:lnTo>
                  <a:lnTo>
                    <a:pt x="238191" y="344319"/>
                  </a:lnTo>
                  <a:lnTo>
                    <a:pt x="235391" y="378101"/>
                  </a:lnTo>
                  <a:lnTo>
                    <a:pt x="227061" y="396552"/>
                  </a:lnTo>
                  <a:lnTo>
                    <a:pt x="221564" y="404748"/>
                  </a:lnTo>
                  <a:lnTo>
                    <a:pt x="206097" y="416974"/>
                  </a:lnTo>
                  <a:lnTo>
                    <a:pt x="167572" y="434355"/>
                  </a:lnTo>
                  <a:lnTo>
                    <a:pt x="143887" y="435592"/>
                  </a:lnTo>
                  <a:lnTo>
                    <a:pt x="86321" y="423780"/>
                  </a:lnTo>
                  <a:lnTo>
                    <a:pt x="52642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43026" y="2137285"/>
              <a:ext cx="63172" cy="63171"/>
            </a:xfrm>
            <a:custGeom>
              <a:avLst/>
              <a:gdLst/>
              <a:ahLst/>
              <a:cxnLst/>
              <a:rect l="0" t="0" r="0" b="0"/>
              <a:pathLst>
                <a:path w="63172" h="63171">
                  <a:moveTo>
                    <a:pt x="0" y="0"/>
                  </a:moveTo>
                  <a:lnTo>
                    <a:pt x="29308" y="38373"/>
                  </a:lnTo>
                  <a:lnTo>
                    <a:pt x="63171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443026" y="2095171"/>
              <a:ext cx="157928" cy="305327"/>
            </a:xfrm>
            <a:custGeom>
              <a:avLst/>
              <a:gdLst/>
              <a:ahLst/>
              <a:cxnLst/>
              <a:rect l="0" t="0" r="0" b="0"/>
              <a:pathLst>
                <a:path w="157928" h="305327">
                  <a:moveTo>
                    <a:pt x="157927" y="0"/>
                  </a:moveTo>
                  <a:lnTo>
                    <a:pt x="122010" y="55044"/>
                  </a:lnTo>
                  <a:lnTo>
                    <a:pt x="94594" y="106452"/>
                  </a:lnTo>
                  <a:lnTo>
                    <a:pt x="66648" y="161667"/>
                  </a:lnTo>
                  <a:lnTo>
                    <a:pt x="47003" y="216464"/>
                  </a:lnTo>
                  <a:lnTo>
                    <a:pt x="22668" y="27313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64165" y="214781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90" y="62093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53637" y="2053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95447" y="1979357"/>
              <a:ext cx="16119" cy="252685"/>
            </a:xfrm>
            <a:custGeom>
              <a:avLst/>
              <a:gdLst/>
              <a:ahLst/>
              <a:cxnLst/>
              <a:rect l="0" t="0" r="0" b="0"/>
              <a:pathLst>
                <a:path w="16119" h="252685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5786"/>
                  </a:lnTo>
                  <a:lnTo>
                    <a:pt x="6699" y="194455"/>
                  </a:lnTo>
                  <a:lnTo>
                    <a:pt x="1611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927336" y="2105699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9526" y="8333"/>
                  </a:lnTo>
                  <a:lnTo>
                    <a:pt x="65984" y="15684"/>
                  </a:lnTo>
                  <a:lnTo>
                    <a:pt x="17138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01606" y="2108626"/>
              <a:ext cx="145555" cy="186587"/>
            </a:xfrm>
            <a:custGeom>
              <a:avLst/>
              <a:gdLst/>
              <a:ahLst/>
              <a:cxnLst/>
              <a:rect l="0" t="0" r="0" b="0"/>
              <a:pathLst>
                <a:path w="145555" h="186587">
                  <a:moveTo>
                    <a:pt x="94228" y="18130"/>
                  </a:moveTo>
                  <a:lnTo>
                    <a:pt x="83050" y="6952"/>
                  </a:lnTo>
                  <a:lnTo>
                    <a:pt x="65083" y="1464"/>
                  </a:lnTo>
                  <a:lnTo>
                    <a:pt x="53741" y="0"/>
                  </a:lnTo>
                  <a:lnTo>
                    <a:pt x="31780" y="4613"/>
                  </a:lnTo>
                  <a:lnTo>
                    <a:pt x="21011" y="9119"/>
                  </a:lnTo>
                  <a:lnTo>
                    <a:pt x="5925" y="23484"/>
                  </a:lnTo>
                  <a:lnTo>
                    <a:pt x="264" y="32228"/>
                  </a:lnTo>
                  <a:lnTo>
                    <a:pt x="0" y="40397"/>
                  </a:lnTo>
                  <a:lnTo>
                    <a:pt x="3333" y="48182"/>
                  </a:lnTo>
                  <a:lnTo>
                    <a:pt x="9065" y="55713"/>
                  </a:lnTo>
                  <a:lnTo>
                    <a:pt x="27912" y="64079"/>
                  </a:lnTo>
                  <a:lnTo>
                    <a:pt x="83285" y="78297"/>
                  </a:lnTo>
                  <a:lnTo>
                    <a:pt x="136287" y="100995"/>
                  </a:lnTo>
                  <a:lnTo>
                    <a:pt x="142155" y="108468"/>
                  </a:lnTo>
                  <a:lnTo>
                    <a:pt x="144897" y="116960"/>
                  </a:lnTo>
                  <a:lnTo>
                    <a:pt x="145554" y="126131"/>
                  </a:lnTo>
                  <a:lnTo>
                    <a:pt x="140047" y="142559"/>
                  </a:lnTo>
                  <a:lnTo>
                    <a:pt x="135302" y="150216"/>
                  </a:lnTo>
                  <a:lnTo>
                    <a:pt x="120672" y="161843"/>
                  </a:lnTo>
                  <a:lnTo>
                    <a:pt x="82684" y="178839"/>
                  </a:lnTo>
                  <a:lnTo>
                    <a:pt x="28829" y="185566"/>
                  </a:lnTo>
                  <a:lnTo>
                    <a:pt x="10000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39459" y="2108030"/>
              <a:ext cx="156500" cy="211260"/>
            </a:xfrm>
            <a:custGeom>
              <a:avLst/>
              <a:gdLst/>
              <a:ahLst/>
              <a:cxnLst/>
              <a:rect l="0" t="0" r="0" b="0"/>
              <a:pathLst>
                <a:path w="156500" h="211260">
                  <a:moveTo>
                    <a:pt x="156499" y="29255"/>
                  </a:moveTo>
                  <a:lnTo>
                    <a:pt x="138519" y="13613"/>
                  </a:lnTo>
                  <a:lnTo>
                    <a:pt x="121601" y="5535"/>
                  </a:lnTo>
                  <a:lnTo>
                    <a:pt x="86758" y="0"/>
                  </a:lnTo>
                  <a:lnTo>
                    <a:pt x="66621" y="4944"/>
                  </a:lnTo>
                  <a:lnTo>
                    <a:pt x="29041" y="27182"/>
                  </a:lnTo>
                  <a:lnTo>
                    <a:pt x="14844" y="43541"/>
                  </a:lnTo>
                  <a:lnTo>
                    <a:pt x="5804" y="63680"/>
                  </a:lnTo>
                  <a:lnTo>
                    <a:pt x="0" y="114737"/>
                  </a:lnTo>
                  <a:lnTo>
                    <a:pt x="1546" y="140946"/>
                  </a:lnTo>
                  <a:lnTo>
                    <a:pt x="15571" y="174262"/>
                  </a:lnTo>
                  <a:lnTo>
                    <a:pt x="27964" y="191579"/>
                  </a:lnTo>
                  <a:lnTo>
                    <a:pt x="47510" y="203954"/>
                  </a:lnTo>
                  <a:lnTo>
                    <a:pt x="59273" y="208892"/>
                  </a:lnTo>
                  <a:lnTo>
                    <a:pt x="84822" y="211259"/>
                  </a:lnTo>
                  <a:lnTo>
                    <a:pt x="110604" y="207241"/>
                  </a:lnTo>
                  <a:lnTo>
                    <a:pt x="156499" y="187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37177" y="2153237"/>
              <a:ext cx="127238" cy="163626"/>
            </a:xfrm>
            <a:custGeom>
              <a:avLst/>
              <a:gdLst/>
              <a:ahLst/>
              <a:cxnLst/>
              <a:rect l="0" t="0" r="0" b="0"/>
              <a:pathLst>
                <a:path w="127238" h="163626">
                  <a:moveTo>
                    <a:pt x="32480" y="68276"/>
                  </a:moveTo>
                  <a:lnTo>
                    <a:pt x="92421" y="49147"/>
                  </a:lnTo>
                  <a:lnTo>
                    <a:pt x="110203" y="37937"/>
                  </a:lnTo>
                  <a:lnTo>
                    <a:pt x="113542" y="30502"/>
                  </a:lnTo>
                  <a:lnTo>
                    <a:pt x="113428" y="22037"/>
                  </a:lnTo>
                  <a:lnTo>
                    <a:pt x="111011" y="12883"/>
                  </a:lnTo>
                  <a:lnTo>
                    <a:pt x="104722" y="6781"/>
                  </a:lnTo>
                  <a:lnTo>
                    <a:pt x="85255" y="0"/>
                  </a:lnTo>
                  <a:lnTo>
                    <a:pt x="53577" y="1772"/>
                  </a:lnTo>
                  <a:lnTo>
                    <a:pt x="35617" y="9863"/>
                  </a:lnTo>
                  <a:lnTo>
                    <a:pt x="27553" y="15296"/>
                  </a:lnTo>
                  <a:lnTo>
                    <a:pt x="5024" y="45299"/>
                  </a:lnTo>
                  <a:lnTo>
                    <a:pt x="0" y="67422"/>
                  </a:lnTo>
                  <a:lnTo>
                    <a:pt x="6307" y="110221"/>
                  </a:lnTo>
                  <a:lnTo>
                    <a:pt x="21086" y="136336"/>
                  </a:lnTo>
                  <a:lnTo>
                    <a:pt x="40282" y="158892"/>
                  </a:lnTo>
                  <a:lnTo>
                    <a:pt x="48210" y="162611"/>
                  </a:lnTo>
                  <a:lnTo>
                    <a:pt x="66378" y="163625"/>
                  </a:lnTo>
                  <a:lnTo>
                    <a:pt x="96336" y="152029"/>
                  </a:lnTo>
                  <a:lnTo>
                    <a:pt x="127237" y="131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17057" y="2168969"/>
              <a:ext cx="141008" cy="147301"/>
            </a:xfrm>
            <a:custGeom>
              <a:avLst/>
              <a:gdLst/>
              <a:ahLst/>
              <a:cxnLst/>
              <a:rect l="0" t="0" r="0" b="0"/>
              <a:pathLst>
                <a:path w="141008" h="147301">
                  <a:moveTo>
                    <a:pt x="0" y="42015"/>
                  </a:moveTo>
                  <a:lnTo>
                    <a:pt x="5590" y="100632"/>
                  </a:lnTo>
                  <a:lnTo>
                    <a:pt x="14654" y="141011"/>
                  </a:lnTo>
                  <a:lnTo>
                    <a:pt x="14449" y="146617"/>
                  </a:lnTo>
                  <a:lnTo>
                    <a:pt x="11972" y="146845"/>
                  </a:lnTo>
                  <a:lnTo>
                    <a:pt x="7981" y="143487"/>
                  </a:lnTo>
                  <a:lnTo>
                    <a:pt x="3547" y="127278"/>
                  </a:lnTo>
                  <a:lnTo>
                    <a:pt x="700" y="73155"/>
                  </a:lnTo>
                  <a:lnTo>
                    <a:pt x="5797" y="34474"/>
                  </a:lnTo>
                  <a:lnTo>
                    <a:pt x="14665" y="14877"/>
                  </a:lnTo>
                  <a:lnTo>
                    <a:pt x="20305" y="6376"/>
                  </a:lnTo>
                  <a:lnTo>
                    <a:pt x="28745" y="1878"/>
                  </a:lnTo>
                  <a:lnTo>
                    <a:pt x="50600" y="0"/>
                  </a:lnTo>
                  <a:lnTo>
                    <a:pt x="72791" y="9304"/>
                  </a:lnTo>
                  <a:lnTo>
                    <a:pt x="110045" y="38283"/>
                  </a:lnTo>
                  <a:lnTo>
                    <a:pt x="127102" y="70675"/>
                  </a:lnTo>
                  <a:lnTo>
                    <a:pt x="141007" y="113967"/>
                  </a:lnTo>
                  <a:lnTo>
                    <a:pt x="136870" y="147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28061" y="1926715"/>
              <a:ext cx="20624" cy="368498"/>
            </a:xfrm>
            <a:custGeom>
              <a:avLst/>
              <a:gdLst/>
              <a:ahLst/>
              <a:cxnLst/>
              <a:rect l="0" t="0" r="0" b="0"/>
              <a:pathLst>
                <a:path w="20624" h="368498">
                  <a:moveTo>
                    <a:pt x="10094" y="0"/>
                  </a:moveTo>
                  <a:lnTo>
                    <a:pt x="4505" y="58616"/>
                  </a:lnTo>
                  <a:lnTo>
                    <a:pt x="1030" y="110174"/>
                  </a:lnTo>
                  <a:lnTo>
                    <a:pt x="0" y="169904"/>
                  </a:lnTo>
                  <a:lnTo>
                    <a:pt x="5284" y="232056"/>
                  </a:lnTo>
                  <a:lnTo>
                    <a:pt x="8669" y="289335"/>
                  </a:lnTo>
                  <a:lnTo>
                    <a:pt x="18240" y="349624"/>
                  </a:lnTo>
                  <a:lnTo>
                    <a:pt x="2062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243399" y="2116227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88935" y="3120"/>
                  </a:lnTo>
                  <a:lnTo>
                    <a:pt x="129559" y="10723"/>
                  </a:lnTo>
                  <a:lnTo>
                    <a:pt x="78625" y="21789"/>
                  </a:lnTo>
                  <a:lnTo>
                    <a:pt x="36164" y="3492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75025" y="2134544"/>
              <a:ext cx="158084" cy="171198"/>
            </a:xfrm>
            <a:custGeom>
              <a:avLst/>
              <a:gdLst/>
              <a:ahLst/>
              <a:cxnLst/>
              <a:rect l="0" t="0" r="0" b="0"/>
              <a:pathLst>
                <a:path w="158084" h="171198">
                  <a:moveTo>
                    <a:pt x="0" y="97497"/>
                  </a:moveTo>
                  <a:lnTo>
                    <a:pt x="62093" y="91908"/>
                  </a:lnTo>
                  <a:lnTo>
                    <a:pt x="115671" y="73047"/>
                  </a:lnTo>
                  <a:lnTo>
                    <a:pt x="152311" y="47694"/>
                  </a:lnTo>
                  <a:lnTo>
                    <a:pt x="156523" y="39728"/>
                  </a:lnTo>
                  <a:lnTo>
                    <a:pt x="158083" y="21519"/>
                  </a:lnTo>
                  <a:lnTo>
                    <a:pt x="154522" y="14090"/>
                  </a:lnTo>
                  <a:lnTo>
                    <a:pt x="141206" y="2716"/>
                  </a:lnTo>
                  <a:lnTo>
                    <a:pt x="120470" y="0"/>
                  </a:lnTo>
                  <a:lnTo>
                    <a:pt x="95656" y="3862"/>
                  </a:lnTo>
                  <a:lnTo>
                    <a:pt x="57718" y="19191"/>
                  </a:lnTo>
                  <a:lnTo>
                    <a:pt x="30621" y="39720"/>
                  </a:lnTo>
                  <a:lnTo>
                    <a:pt x="15169" y="57780"/>
                  </a:lnTo>
                  <a:lnTo>
                    <a:pt x="6741" y="80625"/>
                  </a:lnTo>
                  <a:lnTo>
                    <a:pt x="4495" y="93268"/>
                  </a:lnTo>
                  <a:lnTo>
                    <a:pt x="8237" y="113555"/>
                  </a:lnTo>
                  <a:lnTo>
                    <a:pt x="23498" y="138130"/>
                  </a:lnTo>
                  <a:lnTo>
                    <a:pt x="37349" y="151821"/>
                  </a:lnTo>
                  <a:lnTo>
                    <a:pt x="55204" y="161805"/>
                  </a:lnTo>
                  <a:lnTo>
                    <a:pt x="115814" y="171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17181" y="2084642"/>
              <a:ext cx="221100" cy="248991"/>
            </a:xfrm>
            <a:custGeom>
              <a:avLst/>
              <a:gdLst/>
              <a:ahLst/>
              <a:cxnLst/>
              <a:rect l="0" t="0" r="0" b="0"/>
              <a:pathLst>
                <a:path w="221100" h="248991">
                  <a:moveTo>
                    <a:pt x="0" y="115813"/>
                  </a:moveTo>
                  <a:lnTo>
                    <a:pt x="17959" y="169688"/>
                  </a:lnTo>
                  <a:lnTo>
                    <a:pt x="39811" y="230565"/>
                  </a:lnTo>
                  <a:lnTo>
                    <a:pt x="51229" y="247143"/>
                  </a:lnTo>
                  <a:lnTo>
                    <a:pt x="54040" y="248990"/>
                  </a:lnTo>
                  <a:lnTo>
                    <a:pt x="54744" y="246712"/>
                  </a:lnTo>
                  <a:lnTo>
                    <a:pt x="54044" y="241684"/>
                  </a:lnTo>
                  <a:lnTo>
                    <a:pt x="25213" y="180658"/>
                  </a:lnTo>
                  <a:lnTo>
                    <a:pt x="13777" y="134082"/>
                  </a:lnTo>
                  <a:lnTo>
                    <a:pt x="14312" y="108725"/>
                  </a:lnTo>
                  <a:lnTo>
                    <a:pt x="22348" y="85757"/>
                  </a:lnTo>
                  <a:lnTo>
                    <a:pt x="39959" y="66970"/>
                  </a:lnTo>
                  <a:lnTo>
                    <a:pt x="83802" y="41435"/>
                  </a:lnTo>
                  <a:lnTo>
                    <a:pt x="145148" y="21430"/>
                  </a:lnTo>
                  <a:lnTo>
                    <a:pt x="204133" y="3152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Oval 120"/>
          <p:cNvSpPr/>
          <p:nvPr/>
        </p:nvSpPr>
        <p:spPr>
          <a:xfrm>
            <a:off x="2787679" y="2556052"/>
            <a:ext cx="2805326" cy="2805326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4190342" y="3927129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/>
          <p:cNvGrpSpPr/>
          <p:nvPr/>
        </p:nvGrpSpPr>
        <p:grpSpPr>
          <a:xfrm>
            <a:off x="3877043" y="3551830"/>
            <a:ext cx="220715" cy="356555"/>
            <a:chOff x="3877043" y="3551830"/>
            <a:chExt cx="220715" cy="356555"/>
          </a:xfrm>
        </p:grpSpPr>
        <p:sp>
          <p:nvSpPr>
            <p:cNvPr id="123" name="Freeform 122"/>
            <p:cNvSpPr/>
            <p:nvPr/>
          </p:nvSpPr>
          <p:spPr>
            <a:xfrm>
              <a:off x="3877043" y="3551830"/>
              <a:ext cx="208015" cy="356555"/>
            </a:xfrm>
            <a:custGeom>
              <a:avLst/>
              <a:gdLst/>
              <a:ahLst/>
              <a:cxnLst/>
              <a:rect l="0" t="0" r="0" b="0"/>
              <a:pathLst>
                <a:path w="208015" h="356555">
                  <a:moveTo>
                    <a:pt x="92200" y="59444"/>
                  </a:moveTo>
                  <a:lnTo>
                    <a:pt x="77546" y="112472"/>
                  </a:lnTo>
                  <a:lnTo>
                    <a:pt x="60534" y="173113"/>
                  </a:lnTo>
                  <a:lnTo>
                    <a:pt x="43056" y="234853"/>
                  </a:lnTo>
                  <a:lnTo>
                    <a:pt x="25518" y="290600"/>
                  </a:lnTo>
                  <a:lnTo>
                    <a:pt x="7972" y="343651"/>
                  </a:lnTo>
                  <a:lnTo>
                    <a:pt x="4462" y="354201"/>
                  </a:lnTo>
                  <a:lnTo>
                    <a:pt x="2123" y="356554"/>
                  </a:lnTo>
                  <a:lnTo>
                    <a:pt x="563" y="353444"/>
                  </a:lnTo>
                  <a:lnTo>
                    <a:pt x="0" y="338680"/>
                  </a:lnTo>
                  <a:lnTo>
                    <a:pt x="15524" y="280101"/>
                  </a:lnTo>
                  <a:lnTo>
                    <a:pt x="32609" y="222253"/>
                  </a:lnTo>
                  <a:lnTo>
                    <a:pt x="53215" y="165372"/>
                  </a:lnTo>
                  <a:lnTo>
                    <a:pt x="77188" y="112171"/>
                  </a:lnTo>
                  <a:lnTo>
                    <a:pt x="100303" y="48923"/>
                  </a:lnTo>
                  <a:lnTo>
                    <a:pt x="131410" y="1863"/>
                  </a:lnTo>
                  <a:lnTo>
                    <a:pt x="137057" y="0"/>
                  </a:lnTo>
                  <a:lnTo>
                    <a:pt x="141992" y="2267"/>
                  </a:lnTo>
                  <a:lnTo>
                    <a:pt x="146452" y="7288"/>
                  </a:lnTo>
                  <a:lnTo>
                    <a:pt x="151407" y="25345"/>
                  </a:lnTo>
                  <a:lnTo>
                    <a:pt x="163255" y="87406"/>
                  </a:lnTo>
                  <a:lnTo>
                    <a:pt x="180051" y="148784"/>
                  </a:lnTo>
                  <a:lnTo>
                    <a:pt x="192828" y="212056"/>
                  </a:lnTo>
                  <a:lnTo>
                    <a:pt x="199685" y="274640"/>
                  </a:lnTo>
                  <a:lnTo>
                    <a:pt x="208014" y="322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085057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958715" y="377973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6099613" y="3350726"/>
            <a:ext cx="2165258" cy="544819"/>
            <a:chOff x="6099613" y="3350726"/>
            <a:chExt cx="2165258" cy="544819"/>
          </a:xfrm>
        </p:grpSpPr>
        <p:sp>
          <p:nvSpPr>
            <p:cNvPr id="127" name="Freeform 126"/>
            <p:cNvSpPr/>
            <p:nvPr/>
          </p:nvSpPr>
          <p:spPr>
            <a:xfrm>
              <a:off x="6664838" y="3350726"/>
              <a:ext cx="273443" cy="477459"/>
            </a:xfrm>
            <a:custGeom>
              <a:avLst/>
              <a:gdLst/>
              <a:ahLst/>
              <a:cxnLst/>
              <a:rect l="0" t="0" r="0" b="0"/>
              <a:pathLst>
                <a:path w="273443" h="477459">
                  <a:moveTo>
                    <a:pt x="262913" y="71035"/>
                  </a:moveTo>
                  <a:lnTo>
                    <a:pt x="205348" y="15810"/>
                  </a:lnTo>
                  <a:lnTo>
                    <a:pt x="187025" y="6326"/>
                  </a:lnTo>
                  <a:lnTo>
                    <a:pt x="151390" y="0"/>
                  </a:lnTo>
                  <a:lnTo>
                    <a:pt x="127949" y="4759"/>
                  </a:lnTo>
                  <a:lnTo>
                    <a:pt x="84305" y="26878"/>
                  </a:lnTo>
                  <a:lnTo>
                    <a:pt x="50295" y="62183"/>
                  </a:lnTo>
                  <a:lnTo>
                    <a:pt x="29379" y="93759"/>
                  </a:lnTo>
                  <a:lnTo>
                    <a:pt x="7392" y="153865"/>
                  </a:lnTo>
                  <a:lnTo>
                    <a:pt x="1220" y="205507"/>
                  </a:lnTo>
                  <a:lnTo>
                    <a:pt x="0" y="263887"/>
                  </a:lnTo>
                  <a:lnTo>
                    <a:pt x="2173" y="295957"/>
                  </a:lnTo>
                  <a:lnTo>
                    <a:pt x="19513" y="354674"/>
                  </a:lnTo>
                  <a:lnTo>
                    <a:pt x="40139" y="411332"/>
                  </a:lnTo>
                  <a:lnTo>
                    <a:pt x="73642" y="458725"/>
                  </a:lnTo>
                  <a:lnTo>
                    <a:pt x="80580" y="466365"/>
                  </a:lnTo>
                  <a:lnTo>
                    <a:pt x="100768" y="474855"/>
                  </a:lnTo>
                  <a:lnTo>
                    <a:pt x="124168" y="477458"/>
                  </a:lnTo>
                  <a:lnTo>
                    <a:pt x="146267" y="474716"/>
                  </a:lnTo>
                  <a:lnTo>
                    <a:pt x="199632" y="448687"/>
                  </a:lnTo>
                  <a:lnTo>
                    <a:pt x="251450" y="410946"/>
                  </a:lnTo>
                  <a:lnTo>
                    <a:pt x="273442" y="397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43565" y="3663917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7264"/>
                  </a:lnTo>
                  <a:lnTo>
                    <a:pt x="0" y="10041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033036" y="3558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148849" y="3621803"/>
              <a:ext cx="105286" cy="192413"/>
            </a:xfrm>
            <a:custGeom>
              <a:avLst/>
              <a:gdLst/>
              <a:ahLst/>
              <a:cxnLst/>
              <a:rect l="0" t="0" r="0" b="0"/>
              <a:pathLst>
                <a:path w="105286" h="192413">
                  <a:moveTo>
                    <a:pt x="0" y="105285"/>
                  </a:moveTo>
                  <a:lnTo>
                    <a:pt x="25194" y="166395"/>
                  </a:lnTo>
                  <a:lnTo>
                    <a:pt x="35412" y="192412"/>
                  </a:lnTo>
                  <a:lnTo>
                    <a:pt x="17150" y="135751"/>
                  </a:lnTo>
                  <a:lnTo>
                    <a:pt x="12491" y="99364"/>
                  </a:lnTo>
                  <a:lnTo>
                    <a:pt x="16699" y="64536"/>
                  </a:lnTo>
                  <a:lnTo>
                    <a:pt x="25360" y="45840"/>
                  </a:lnTo>
                  <a:lnTo>
                    <a:pt x="49983" y="14774"/>
                  </a:lnTo>
                  <a:lnTo>
                    <a:pt x="69789" y="656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320185" y="3642311"/>
              <a:ext cx="155049" cy="202280"/>
            </a:xfrm>
            <a:custGeom>
              <a:avLst/>
              <a:gdLst/>
              <a:ahLst/>
              <a:cxnLst/>
              <a:rect l="0" t="0" r="0" b="0"/>
              <a:pathLst>
                <a:path w="155049" h="202280">
                  <a:moveTo>
                    <a:pt x="112934" y="21606"/>
                  </a:moveTo>
                  <a:lnTo>
                    <a:pt x="107345" y="4838"/>
                  </a:lnTo>
                  <a:lnTo>
                    <a:pt x="101019" y="1068"/>
                  </a:lnTo>
                  <a:lnTo>
                    <a:pt x="81512" y="0"/>
                  </a:lnTo>
                  <a:lnTo>
                    <a:pt x="49811" y="5975"/>
                  </a:lnTo>
                  <a:lnTo>
                    <a:pt x="31846" y="18168"/>
                  </a:lnTo>
                  <a:lnTo>
                    <a:pt x="17233" y="35286"/>
                  </a:lnTo>
                  <a:lnTo>
                    <a:pt x="6839" y="54592"/>
                  </a:lnTo>
                  <a:lnTo>
                    <a:pt x="0" y="90781"/>
                  </a:lnTo>
                  <a:lnTo>
                    <a:pt x="3563" y="125550"/>
                  </a:lnTo>
                  <a:lnTo>
                    <a:pt x="17617" y="158079"/>
                  </a:lnTo>
                  <a:lnTo>
                    <a:pt x="36599" y="184355"/>
                  </a:lnTo>
                  <a:lnTo>
                    <a:pt x="62631" y="201369"/>
                  </a:lnTo>
                  <a:lnTo>
                    <a:pt x="72380" y="202279"/>
                  </a:lnTo>
                  <a:lnTo>
                    <a:pt x="92570" y="197051"/>
                  </a:lnTo>
                  <a:lnTo>
                    <a:pt x="138372" y="171196"/>
                  </a:lnTo>
                  <a:lnTo>
                    <a:pt x="155048" y="158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519542" y="3411233"/>
              <a:ext cx="16694" cy="421141"/>
            </a:xfrm>
            <a:custGeom>
              <a:avLst/>
              <a:gdLst/>
              <a:ahLst/>
              <a:cxnLst/>
              <a:rect l="0" t="0" r="0" b="0"/>
              <a:pathLst>
                <a:path w="16694" h="421141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331" y="122570"/>
                  </a:lnTo>
                  <a:lnTo>
                    <a:pt x="7741" y="177867"/>
                  </a:lnTo>
                  <a:lnTo>
                    <a:pt x="13805" y="237775"/>
                  </a:lnTo>
                  <a:lnTo>
                    <a:pt x="16693" y="300215"/>
                  </a:lnTo>
                  <a:lnTo>
                    <a:pt x="11330" y="350345"/>
                  </a:lnTo>
                  <a:lnTo>
                    <a:pt x="8925" y="400440"/>
                  </a:lnTo>
                  <a:lnTo>
                    <a:pt x="833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601575" y="3653409"/>
              <a:ext cx="131888" cy="182828"/>
            </a:xfrm>
            <a:custGeom>
              <a:avLst/>
              <a:gdLst/>
              <a:ahLst/>
              <a:cxnLst/>
              <a:rect l="0" t="0" r="0" b="0"/>
              <a:pathLst>
                <a:path w="131888" h="182828">
                  <a:moveTo>
                    <a:pt x="0" y="94736"/>
                  </a:moveTo>
                  <a:lnTo>
                    <a:pt x="27557" y="87500"/>
                  </a:lnTo>
                  <a:lnTo>
                    <a:pt x="80659" y="81738"/>
                  </a:lnTo>
                  <a:lnTo>
                    <a:pt x="102529" y="74921"/>
                  </a:lnTo>
                  <a:lnTo>
                    <a:pt x="120048" y="64092"/>
                  </a:lnTo>
                  <a:lnTo>
                    <a:pt x="125656" y="55589"/>
                  </a:lnTo>
                  <a:lnTo>
                    <a:pt x="131887" y="33663"/>
                  </a:lnTo>
                  <a:lnTo>
                    <a:pt x="131208" y="23605"/>
                  </a:lnTo>
                  <a:lnTo>
                    <a:pt x="124215" y="6190"/>
                  </a:lnTo>
                  <a:lnTo>
                    <a:pt x="116736" y="1780"/>
                  </a:lnTo>
                  <a:lnTo>
                    <a:pt x="95946" y="0"/>
                  </a:lnTo>
                  <a:lnTo>
                    <a:pt x="57934" y="5574"/>
                  </a:lnTo>
                  <a:lnTo>
                    <a:pt x="37057" y="14554"/>
                  </a:lnTo>
                  <a:lnTo>
                    <a:pt x="28214" y="20224"/>
                  </a:lnTo>
                  <a:lnTo>
                    <a:pt x="15270" y="35883"/>
                  </a:lnTo>
                  <a:lnTo>
                    <a:pt x="6786" y="55711"/>
                  </a:lnTo>
                  <a:lnTo>
                    <a:pt x="1340" y="106568"/>
                  </a:lnTo>
                  <a:lnTo>
                    <a:pt x="2936" y="131580"/>
                  </a:lnTo>
                  <a:lnTo>
                    <a:pt x="11443" y="150495"/>
                  </a:lnTo>
                  <a:lnTo>
                    <a:pt x="26143" y="163581"/>
                  </a:lnTo>
                  <a:lnTo>
                    <a:pt x="69765" y="181515"/>
                  </a:lnTo>
                  <a:lnTo>
                    <a:pt x="93008" y="182827"/>
                  </a:lnTo>
                  <a:lnTo>
                    <a:pt x="126342" y="178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980601" y="3415355"/>
              <a:ext cx="284270" cy="480190"/>
            </a:xfrm>
            <a:custGeom>
              <a:avLst/>
              <a:gdLst/>
              <a:ahLst/>
              <a:cxnLst/>
              <a:rect l="0" t="0" r="0" b="0"/>
              <a:pathLst>
                <a:path w="284270" h="480190">
                  <a:moveTo>
                    <a:pt x="0" y="459132"/>
                  </a:moveTo>
                  <a:lnTo>
                    <a:pt x="27511" y="405257"/>
                  </a:lnTo>
                  <a:lnTo>
                    <a:pt x="45550" y="342506"/>
                  </a:lnTo>
                  <a:lnTo>
                    <a:pt x="56130" y="292905"/>
                  </a:lnTo>
                  <a:lnTo>
                    <a:pt x="66674" y="241164"/>
                  </a:lnTo>
                  <a:lnTo>
                    <a:pt x="71617" y="188788"/>
                  </a:lnTo>
                  <a:lnTo>
                    <a:pt x="81693" y="134329"/>
                  </a:lnTo>
                  <a:lnTo>
                    <a:pt x="91829" y="79725"/>
                  </a:lnTo>
                  <a:lnTo>
                    <a:pt x="99767" y="29468"/>
                  </a:lnTo>
                  <a:lnTo>
                    <a:pt x="114828" y="2061"/>
                  </a:lnTo>
                  <a:lnTo>
                    <a:pt x="119836" y="0"/>
                  </a:lnTo>
                  <a:lnTo>
                    <a:pt x="124344" y="2135"/>
                  </a:lnTo>
                  <a:lnTo>
                    <a:pt x="132473" y="13867"/>
                  </a:lnTo>
                  <a:lnTo>
                    <a:pt x="156381" y="71210"/>
                  </a:lnTo>
                  <a:lnTo>
                    <a:pt x="174476" y="127698"/>
                  </a:lnTo>
                  <a:lnTo>
                    <a:pt x="192890" y="184726"/>
                  </a:lnTo>
                  <a:lnTo>
                    <a:pt x="203511" y="233547"/>
                  </a:lnTo>
                  <a:lnTo>
                    <a:pt x="219657" y="286877"/>
                  </a:lnTo>
                  <a:lnTo>
                    <a:pt x="233669" y="339723"/>
                  </a:lnTo>
                  <a:lnTo>
                    <a:pt x="248885" y="394341"/>
                  </a:lnTo>
                  <a:lnTo>
                    <a:pt x="266683" y="457301"/>
                  </a:lnTo>
                  <a:lnTo>
                    <a:pt x="273724" y="470016"/>
                  </a:lnTo>
                  <a:lnTo>
                    <a:pt x="284269" y="4801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043772" y="373761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25764" y="3120"/>
                  </a:lnTo>
                  <a:lnTo>
                    <a:pt x="66388" y="10723"/>
                  </a:lnTo>
                  <a:lnTo>
                    <a:pt x="24812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099613" y="3484932"/>
              <a:ext cx="470170" cy="241270"/>
            </a:xfrm>
            <a:custGeom>
              <a:avLst/>
              <a:gdLst/>
              <a:ahLst/>
              <a:cxnLst/>
              <a:rect l="0" t="0" r="0" b="0"/>
              <a:pathLst>
                <a:path w="470170" h="241270">
                  <a:moveTo>
                    <a:pt x="470169" y="157928"/>
                  </a:moveTo>
                  <a:lnTo>
                    <a:pt x="421238" y="154808"/>
                  </a:lnTo>
                  <a:lnTo>
                    <a:pt x="362108" y="148863"/>
                  </a:lnTo>
                  <a:lnTo>
                    <a:pt x="304198" y="146518"/>
                  </a:lnTo>
                  <a:lnTo>
                    <a:pt x="240766" y="139123"/>
                  </a:lnTo>
                  <a:lnTo>
                    <a:pt x="182829" y="137316"/>
                  </a:lnTo>
                  <a:lnTo>
                    <a:pt x="126325" y="136959"/>
                  </a:lnTo>
                  <a:lnTo>
                    <a:pt x="73223" y="140007"/>
                  </a:lnTo>
                  <a:lnTo>
                    <a:pt x="23003" y="145939"/>
                  </a:lnTo>
                  <a:lnTo>
                    <a:pt x="16471" y="149935"/>
                  </a:lnTo>
                  <a:lnTo>
                    <a:pt x="14455" y="156109"/>
                  </a:lnTo>
                  <a:lnTo>
                    <a:pt x="15452" y="163734"/>
                  </a:lnTo>
                  <a:lnTo>
                    <a:pt x="22797" y="178445"/>
                  </a:lnTo>
                  <a:lnTo>
                    <a:pt x="28032" y="185644"/>
                  </a:lnTo>
                  <a:lnTo>
                    <a:pt x="43207" y="196763"/>
                  </a:lnTo>
                  <a:lnTo>
                    <a:pt x="75955" y="219021"/>
                  </a:lnTo>
                  <a:lnTo>
                    <a:pt x="97821" y="239070"/>
                  </a:lnTo>
                  <a:lnTo>
                    <a:pt x="99105" y="241269"/>
                  </a:lnTo>
                  <a:lnTo>
                    <a:pt x="91173" y="237472"/>
                  </a:lnTo>
                  <a:lnTo>
                    <a:pt x="44528" y="212611"/>
                  </a:lnTo>
                  <a:lnTo>
                    <a:pt x="31990" y="208421"/>
                  </a:lnTo>
                  <a:lnTo>
                    <a:pt x="14940" y="194407"/>
                  </a:lnTo>
                  <a:lnTo>
                    <a:pt x="8756" y="185757"/>
                  </a:lnTo>
                  <a:lnTo>
                    <a:pt x="1884" y="163667"/>
                  </a:lnTo>
                  <a:lnTo>
                    <a:pt x="0" y="139421"/>
                  </a:lnTo>
                  <a:lnTo>
                    <a:pt x="11363" y="84564"/>
                  </a:lnTo>
                  <a:lnTo>
                    <a:pt x="44599" y="22441"/>
                  </a:lnTo>
                  <a:lnTo>
                    <a:pt x="595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811585" y="611544"/>
            <a:ext cx="3977990" cy="3977989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779523" y="2579481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766429" y="2556273"/>
            <a:ext cx="100010" cy="88565"/>
          </a:xfrm>
          <a:custGeom>
            <a:avLst/>
            <a:gdLst/>
            <a:ahLst/>
            <a:cxnLst/>
            <a:rect l="0" t="0" r="0" b="0"/>
            <a:pathLst>
              <a:path w="100010" h="88565">
                <a:moveTo>
                  <a:pt x="44679" y="2152"/>
                </a:moveTo>
                <a:lnTo>
                  <a:pt x="15371" y="31460"/>
                </a:lnTo>
                <a:lnTo>
                  <a:pt x="12272" y="40408"/>
                </a:lnTo>
                <a:lnTo>
                  <a:pt x="11949" y="62828"/>
                </a:lnTo>
                <a:lnTo>
                  <a:pt x="15840" y="71848"/>
                </a:lnTo>
                <a:lnTo>
                  <a:pt x="29522" y="84990"/>
                </a:lnTo>
                <a:lnTo>
                  <a:pt x="50421" y="88492"/>
                </a:lnTo>
                <a:lnTo>
                  <a:pt x="62545" y="87788"/>
                </a:lnTo>
                <a:lnTo>
                  <a:pt x="71798" y="83809"/>
                </a:lnTo>
                <a:lnTo>
                  <a:pt x="85198" y="70029"/>
                </a:lnTo>
                <a:lnTo>
                  <a:pt x="88069" y="61441"/>
                </a:lnTo>
                <a:lnTo>
                  <a:pt x="88140" y="42540"/>
                </a:lnTo>
                <a:lnTo>
                  <a:pt x="81153" y="25561"/>
                </a:lnTo>
                <a:lnTo>
                  <a:pt x="76014" y="17758"/>
                </a:lnTo>
                <a:lnTo>
                  <a:pt x="69079" y="13726"/>
                </a:lnTo>
                <a:lnTo>
                  <a:pt x="52014" y="12365"/>
                </a:lnTo>
                <a:lnTo>
                  <a:pt x="22676" y="18176"/>
                </a:lnTo>
                <a:lnTo>
                  <a:pt x="14803" y="23363"/>
                </a:lnTo>
                <a:lnTo>
                  <a:pt x="2935" y="38485"/>
                </a:lnTo>
                <a:lnTo>
                  <a:pt x="0" y="56904"/>
                </a:lnTo>
                <a:lnTo>
                  <a:pt x="855" y="66729"/>
                </a:lnTo>
                <a:lnTo>
                  <a:pt x="4935" y="74449"/>
                </a:lnTo>
                <a:lnTo>
                  <a:pt x="18826" y="86146"/>
                </a:lnTo>
                <a:lnTo>
                  <a:pt x="27444" y="88564"/>
                </a:lnTo>
                <a:lnTo>
                  <a:pt x="56340" y="86377"/>
                </a:lnTo>
                <a:lnTo>
                  <a:pt x="76768" y="81309"/>
                </a:lnTo>
                <a:lnTo>
                  <a:pt x="84789" y="75980"/>
                </a:lnTo>
                <a:lnTo>
                  <a:pt x="96821" y="60700"/>
                </a:lnTo>
                <a:lnTo>
                  <a:pt x="99829" y="42211"/>
                </a:lnTo>
                <a:lnTo>
                  <a:pt x="98993" y="32368"/>
                </a:lnTo>
                <a:lnTo>
                  <a:pt x="88706" y="15191"/>
                </a:lnTo>
                <a:lnTo>
                  <a:pt x="81049" y="7335"/>
                </a:lnTo>
                <a:lnTo>
                  <a:pt x="72436" y="3268"/>
                </a:lnTo>
                <a:lnTo>
                  <a:pt x="53506" y="1868"/>
                </a:lnTo>
                <a:lnTo>
                  <a:pt x="36514" y="8264"/>
                </a:lnTo>
                <a:lnTo>
                  <a:pt x="21163" y="20076"/>
                </a:lnTo>
                <a:lnTo>
                  <a:pt x="6542" y="37024"/>
                </a:lnTo>
                <a:lnTo>
                  <a:pt x="4047" y="46457"/>
                </a:lnTo>
                <a:lnTo>
                  <a:pt x="7513" y="66296"/>
                </a:lnTo>
                <a:lnTo>
                  <a:pt x="12883" y="74161"/>
                </a:lnTo>
                <a:lnTo>
                  <a:pt x="28208" y="86018"/>
                </a:lnTo>
                <a:lnTo>
                  <a:pt x="36038" y="87308"/>
                </a:lnTo>
                <a:lnTo>
                  <a:pt x="43598" y="85829"/>
                </a:lnTo>
                <a:lnTo>
                  <a:pt x="78131" y="72233"/>
                </a:lnTo>
                <a:lnTo>
                  <a:pt x="91912" y="59035"/>
                </a:lnTo>
                <a:lnTo>
                  <a:pt x="97225" y="50602"/>
                </a:lnTo>
                <a:lnTo>
                  <a:pt x="100009" y="31874"/>
                </a:lnTo>
                <a:lnTo>
                  <a:pt x="99113" y="21967"/>
                </a:lnTo>
                <a:lnTo>
                  <a:pt x="95006" y="14192"/>
                </a:lnTo>
                <a:lnTo>
                  <a:pt x="81085" y="2433"/>
                </a:lnTo>
                <a:lnTo>
                  <a:pt x="72459" y="0"/>
                </a:lnTo>
                <a:lnTo>
                  <a:pt x="53517" y="415"/>
                </a:lnTo>
                <a:lnTo>
                  <a:pt x="36519" y="7619"/>
                </a:lnTo>
                <a:lnTo>
                  <a:pt x="6543" y="31307"/>
                </a:lnTo>
                <a:lnTo>
                  <a:pt x="2877" y="39136"/>
                </a:lnTo>
                <a:lnTo>
                  <a:pt x="1924" y="57194"/>
                </a:lnTo>
                <a:lnTo>
                  <a:pt x="8520" y="73798"/>
                </a:lnTo>
                <a:lnTo>
                  <a:pt x="13554" y="81501"/>
                </a:lnTo>
                <a:lnTo>
                  <a:pt x="20420" y="85467"/>
                </a:lnTo>
                <a:lnTo>
                  <a:pt x="37407" y="86754"/>
                </a:lnTo>
                <a:lnTo>
                  <a:pt x="66701" y="80901"/>
                </a:lnTo>
                <a:lnTo>
                  <a:pt x="77864" y="74976"/>
                </a:lnTo>
                <a:lnTo>
                  <a:pt x="86793" y="6532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2821637" y="2621595"/>
            <a:ext cx="1937243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4822052" y="371099"/>
            <a:ext cx="4390384" cy="497469"/>
            <a:chOff x="4822052" y="371099"/>
            <a:chExt cx="4390384" cy="497469"/>
          </a:xfrm>
        </p:grpSpPr>
        <p:sp>
          <p:nvSpPr>
            <p:cNvPr id="6" name="Freeform 5"/>
            <p:cNvSpPr/>
            <p:nvPr/>
          </p:nvSpPr>
          <p:spPr>
            <a:xfrm>
              <a:off x="4979979" y="421139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1463" y="58617"/>
                  </a:lnTo>
                  <a:lnTo>
                    <a:pt x="7525" y="120027"/>
                  </a:lnTo>
                  <a:lnTo>
                    <a:pt x="9935" y="178431"/>
                  </a:lnTo>
                  <a:lnTo>
                    <a:pt x="10411" y="235027"/>
                  </a:lnTo>
                  <a:lnTo>
                    <a:pt x="9335" y="286588"/>
                  </a:lnTo>
                  <a:lnTo>
                    <a:pt x="7393" y="29283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22052" y="371099"/>
              <a:ext cx="315855" cy="344839"/>
            </a:xfrm>
            <a:custGeom>
              <a:avLst/>
              <a:gdLst/>
              <a:ahLst/>
              <a:cxnLst/>
              <a:rect l="0" t="0" r="0" b="0"/>
              <a:pathLst>
                <a:path w="315855" h="344839">
                  <a:moveTo>
                    <a:pt x="0" y="123740"/>
                  </a:moveTo>
                  <a:lnTo>
                    <a:pt x="14572" y="81048"/>
                  </a:lnTo>
                  <a:lnTo>
                    <a:pt x="27533" y="61482"/>
                  </a:lnTo>
                  <a:lnTo>
                    <a:pt x="44992" y="44987"/>
                  </a:lnTo>
                  <a:lnTo>
                    <a:pt x="103469" y="19638"/>
                  </a:lnTo>
                  <a:lnTo>
                    <a:pt x="160028" y="2233"/>
                  </a:lnTo>
                  <a:lnTo>
                    <a:pt x="203913" y="0"/>
                  </a:lnTo>
                  <a:lnTo>
                    <a:pt x="240183" y="7398"/>
                  </a:lnTo>
                  <a:lnTo>
                    <a:pt x="262335" y="17830"/>
                  </a:lnTo>
                  <a:lnTo>
                    <a:pt x="277640" y="33385"/>
                  </a:lnTo>
                  <a:lnTo>
                    <a:pt x="296997" y="71967"/>
                  </a:lnTo>
                  <a:lnTo>
                    <a:pt x="298505" y="95660"/>
                  </a:lnTo>
                  <a:lnTo>
                    <a:pt x="289941" y="143410"/>
                  </a:lnTo>
                  <a:lnTo>
                    <a:pt x="274771" y="170382"/>
                  </a:lnTo>
                  <a:lnTo>
                    <a:pt x="258991" y="182684"/>
                  </a:lnTo>
                  <a:lnTo>
                    <a:pt x="220264" y="200114"/>
                  </a:lnTo>
                  <a:lnTo>
                    <a:pt x="213523" y="207411"/>
                  </a:lnTo>
                  <a:lnTo>
                    <a:pt x="206033" y="227998"/>
                  </a:lnTo>
                  <a:lnTo>
                    <a:pt x="208943" y="249625"/>
                  </a:lnTo>
                  <a:lnTo>
                    <a:pt x="223736" y="278413"/>
                  </a:lnTo>
                  <a:lnTo>
                    <a:pt x="249695" y="309100"/>
                  </a:lnTo>
                  <a:lnTo>
                    <a:pt x="292671" y="333301"/>
                  </a:lnTo>
                  <a:lnTo>
                    <a:pt x="315854" y="344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72564" y="567726"/>
              <a:ext cx="154856" cy="158741"/>
            </a:xfrm>
            <a:custGeom>
              <a:avLst/>
              <a:gdLst/>
              <a:ahLst/>
              <a:cxnLst/>
              <a:rect l="0" t="0" r="0" b="0"/>
              <a:pathLst>
                <a:path w="154856" h="158741">
                  <a:moveTo>
                    <a:pt x="112742" y="74512"/>
                  </a:moveTo>
                  <a:lnTo>
                    <a:pt x="112742" y="52155"/>
                  </a:lnTo>
                  <a:lnTo>
                    <a:pt x="101563" y="21484"/>
                  </a:lnTo>
                  <a:lnTo>
                    <a:pt x="86716" y="6880"/>
                  </a:lnTo>
                  <a:lnTo>
                    <a:pt x="77844" y="1348"/>
                  </a:lnTo>
                  <a:lnTo>
                    <a:pt x="68419" y="0"/>
                  </a:lnTo>
                  <a:lnTo>
                    <a:pt x="48589" y="4741"/>
                  </a:lnTo>
                  <a:lnTo>
                    <a:pt x="23283" y="20564"/>
                  </a:lnTo>
                  <a:lnTo>
                    <a:pt x="11371" y="36497"/>
                  </a:lnTo>
                  <a:lnTo>
                    <a:pt x="3347" y="57616"/>
                  </a:lnTo>
                  <a:lnTo>
                    <a:pt x="0" y="100051"/>
                  </a:lnTo>
                  <a:lnTo>
                    <a:pt x="3363" y="124467"/>
                  </a:lnTo>
                  <a:lnTo>
                    <a:pt x="8237" y="133552"/>
                  </a:lnTo>
                  <a:lnTo>
                    <a:pt x="23011" y="146765"/>
                  </a:lnTo>
                  <a:lnTo>
                    <a:pt x="30695" y="148417"/>
                  </a:lnTo>
                  <a:lnTo>
                    <a:pt x="38156" y="147179"/>
                  </a:lnTo>
                  <a:lnTo>
                    <a:pt x="45470" y="144013"/>
                  </a:lnTo>
                  <a:lnTo>
                    <a:pt x="66943" y="122791"/>
                  </a:lnTo>
                  <a:lnTo>
                    <a:pt x="74839" y="101039"/>
                  </a:lnTo>
                  <a:lnTo>
                    <a:pt x="76945" y="88687"/>
                  </a:lnTo>
                  <a:lnTo>
                    <a:pt x="79518" y="83962"/>
                  </a:lnTo>
                  <a:lnTo>
                    <a:pt x="82404" y="84321"/>
                  </a:lnTo>
                  <a:lnTo>
                    <a:pt x="126039" y="142349"/>
                  </a:lnTo>
                  <a:lnTo>
                    <a:pt x="154855" y="158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72658" y="397006"/>
              <a:ext cx="132638" cy="350578"/>
            </a:xfrm>
            <a:custGeom>
              <a:avLst/>
              <a:gdLst/>
              <a:ahLst/>
              <a:cxnLst/>
              <a:rect l="0" t="0" r="0" b="0"/>
              <a:pathLst>
                <a:path w="132638" h="350578">
                  <a:moveTo>
                    <a:pt x="102160" y="255760"/>
                  </a:moveTo>
                  <a:lnTo>
                    <a:pt x="92585" y="231714"/>
                  </a:lnTo>
                  <a:lnTo>
                    <a:pt x="81917" y="217387"/>
                  </a:lnTo>
                  <a:lnTo>
                    <a:pt x="73457" y="213800"/>
                  </a:lnTo>
                  <a:lnTo>
                    <a:pt x="51579" y="212935"/>
                  </a:lnTo>
                  <a:lnTo>
                    <a:pt x="32496" y="219569"/>
                  </a:lnTo>
                  <a:lnTo>
                    <a:pt x="24132" y="224614"/>
                  </a:lnTo>
                  <a:lnTo>
                    <a:pt x="11719" y="239578"/>
                  </a:lnTo>
                  <a:lnTo>
                    <a:pt x="3473" y="259097"/>
                  </a:lnTo>
                  <a:lnTo>
                    <a:pt x="0" y="295223"/>
                  </a:lnTo>
                  <a:lnTo>
                    <a:pt x="3333" y="317753"/>
                  </a:lnTo>
                  <a:lnTo>
                    <a:pt x="11834" y="336345"/>
                  </a:lnTo>
                  <a:lnTo>
                    <a:pt x="17376" y="344579"/>
                  </a:lnTo>
                  <a:lnTo>
                    <a:pt x="24581" y="348898"/>
                  </a:lnTo>
                  <a:lnTo>
                    <a:pt x="41944" y="350577"/>
                  </a:lnTo>
                  <a:lnTo>
                    <a:pt x="58240" y="344305"/>
                  </a:lnTo>
                  <a:lnTo>
                    <a:pt x="65861" y="339356"/>
                  </a:lnTo>
                  <a:lnTo>
                    <a:pt x="87766" y="310035"/>
                  </a:lnTo>
                  <a:lnTo>
                    <a:pt x="111718" y="255975"/>
                  </a:lnTo>
                  <a:lnTo>
                    <a:pt x="119810" y="221119"/>
                  </a:lnTo>
                  <a:lnTo>
                    <a:pt x="128134" y="161830"/>
                  </a:lnTo>
                  <a:lnTo>
                    <a:pt x="132637" y="102199"/>
                  </a:lnTo>
                  <a:lnTo>
                    <a:pt x="130407" y="48479"/>
                  </a:lnTo>
                  <a:lnTo>
                    <a:pt x="119048" y="3726"/>
                  </a:lnTo>
                  <a:lnTo>
                    <a:pt x="115759" y="0"/>
                  </a:lnTo>
                  <a:lnTo>
                    <a:pt x="112396" y="1026"/>
                  </a:lnTo>
                  <a:lnTo>
                    <a:pt x="108984" y="5219"/>
                  </a:lnTo>
                  <a:lnTo>
                    <a:pt x="103508" y="52806"/>
                  </a:lnTo>
                  <a:lnTo>
                    <a:pt x="102427" y="108479"/>
                  </a:lnTo>
                  <a:lnTo>
                    <a:pt x="102213" y="164537"/>
                  </a:lnTo>
                  <a:lnTo>
                    <a:pt x="110576" y="214604"/>
                  </a:lnTo>
                  <a:lnTo>
                    <a:pt x="120374" y="269034"/>
                  </a:lnTo>
                  <a:lnTo>
                    <a:pt x="123217" y="297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01160" y="631709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80103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64331" y="568538"/>
              <a:ext cx="112997" cy="168891"/>
            </a:xfrm>
            <a:custGeom>
              <a:avLst/>
              <a:gdLst/>
              <a:ahLst/>
              <a:cxnLst/>
              <a:rect l="0" t="0" r="0" b="0"/>
              <a:pathLst>
                <a:path w="112997" h="168891">
                  <a:moveTo>
                    <a:pt x="0" y="10529"/>
                  </a:moveTo>
                  <a:lnTo>
                    <a:pt x="0" y="69146"/>
                  </a:lnTo>
                  <a:lnTo>
                    <a:pt x="5589" y="109525"/>
                  </a:lnTo>
                  <a:lnTo>
                    <a:pt x="14573" y="130956"/>
                  </a:lnTo>
                  <a:lnTo>
                    <a:pt x="39404" y="163779"/>
                  </a:lnTo>
                  <a:lnTo>
                    <a:pt x="47326" y="167677"/>
                  </a:lnTo>
                  <a:lnTo>
                    <a:pt x="65488" y="168890"/>
                  </a:lnTo>
                  <a:lnTo>
                    <a:pt x="74074" y="164066"/>
                  </a:lnTo>
                  <a:lnTo>
                    <a:pt x="89854" y="146228"/>
                  </a:lnTo>
                  <a:lnTo>
                    <a:pt x="106302" y="109878"/>
                  </a:lnTo>
                  <a:lnTo>
                    <a:pt x="112996" y="69471"/>
                  </a:lnTo>
                  <a:lnTo>
                    <a:pt x="107110" y="1759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52227" y="560937"/>
              <a:ext cx="140137" cy="186587"/>
            </a:xfrm>
            <a:custGeom>
              <a:avLst/>
              <a:gdLst/>
              <a:ahLst/>
              <a:cxnLst/>
              <a:rect l="0" t="0" r="0" b="0"/>
              <a:pathLst>
                <a:path w="140137" h="186587">
                  <a:moveTo>
                    <a:pt x="85845" y="18130"/>
                  </a:moveTo>
                  <a:lnTo>
                    <a:pt x="74667" y="6951"/>
                  </a:lnTo>
                  <a:lnTo>
                    <a:pt x="56701" y="1463"/>
                  </a:lnTo>
                  <a:lnTo>
                    <a:pt x="45359" y="0"/>
                  </a:lnTo>
                  <a:lnTo>
                    <a:pt x="26517" y="4613"/>
                  </a:lnTo>
                  <a:lnTo>
                    <a:pt x="18217" y="9119"/>
                  </a:lnTo>
                  <a:lnTo>
                    <a:pt x="5875" y="23484"/>
                  </a:lnTo>
                  <a:lnTo>
                    <a:pt x="947" y="32227"/>
                  </a:lnTo>
                  <a:lnTo>
                    <a:pt x="0" y="40396"/>
                  </a:lnTo>
                  <a:lnTo>
                    <a:pt x="5188" y="55712"/>
                  </a:lnTo>
                  <a:lnTo>
                    <a:pt x="18412" y="67198"/>
                  </a:lnTo>
                  <a:lnTo>
                    <a:pt x="37158" y="75033"/>
                  </a:lnTo>
                  <a:lnTo>
                    <a:pt x="95277" y="86065"/>
                  </a:lnTo>
                  <a:lnTo>
                    <a:pt x="122045" y="101300"/>
                  </a:lnTo>
                  <a:lnTo>
                    <a:pt x="134299" y="117095"/>
                  </a:lnTo>
                  <a:lnTo>
                    <a:pt x="139205" y="126221"/>
                  </a:lnTo>
                  <a:lnTo>
                    <a:pt x="140136" y="135814"/>
                  </a:lnTo>
                  <a:lnTo>
                    <a:pt x="134931" y="155832"/>
                  </a:lnTo>
                  <a:lnTo>
                    <a:pt x="121699" y="170188"/>
                  </a:lnTo>
                  <a:lnTo>
                    <a:pt x="113257" y="175654"/>
                  </a:lnTo>
                  <a:lnTo>
                    <a:pt x="79019" y="183347"/>
                  </a:lnTo>
                  <a:lnTo>
                    <a:pt x="33203" y="186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22093" y="780572"/>
              <a:ext cx="979151" cy="30123"/>
            </a:xfrm>
            <a:custGeom>
              <a:avLst/>
              <a:gdLst/>
              <a:ahLst/>
              <a:cxnLst/>
              <a:rect l="0" t="0" r="0" b="0"/>
              <a:pathLst>
                <a:path w="979151" h="30123">
                  <a:moveTo>
                    <a:pt x="979150" y="30122"/>
                  </a:moveTo>
                  <a:lnTo>
                    <a:pt x="967972" y="18943"/>
                  </a:lnTo>
                  <a:lnTo>
                    <a:pt x="950006" y="13455"/>
                  </a:lnTo>
                  <a:lnTo>
                    <a:pt x="886838" y="9643"/>
                  </a:lnTo>
                  <a:lnTo>
                    <a:pt x="834661" y="6060"/>
                  </a:lnTo>
                  <a:lnTo>
                    <a:pt x="784623" y="22"/>
                  </a:lnTo>
                  <a:lnTo>
                    <a:pt x="722443" y="0"/>
                  </a:lnTo>
                  <a:lnTo>
                    <a:pt x="660767" y="6928"/>
                  </a:lnTo>
                  <a:lnTo>
                    <a:pt x="609904" y="11551"/>
                  </a:lnTo>
                  <a:lnTo>
                    <a:pt x="557788" y="17210"/>
                  </a:lnTo>
                  <a:lnTo>
                    <a:pt x="505302" y="18887"/>
                  </a:lnTo>
                  <a:lnTo>
                    <a:pt x="452706" y="19384"/>
                  </a:lnTo>
                  <a:lnTo>
                    <a:pt x="400077" y="19531"/>
                  </a:lnTo>
                  <a:lnTo>
                    <a:pt x="347438" y="22695"/>
                  </a:lnTo>
                  <a:lnTo>
                    <a:pt x="294797" y="27921"/>
                  </a:lnTo>
                  <a:lnTo>
                    <a:pt x="242155" y="29470"/>
                  </a:lnTo>
                  <a:lnTo>
                    <a:pt x="192632" y="29929"/>
                  </a:lnTo>
                  <a:lnTo>
                    <a:pt x="145204" y="30065"/>
                  </a:lnTo>
                  <a:lnTo>
                    <a:pt x="94106" y="30105"/>
                  </a:lnTo>
                  <a:lnTo>
                    <a:pt x="45041" y="30117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38114" y="610652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43874" y="389554"/>
              <a:ext cx="10096" cy="389555"/>
            </a:xfrm>
            <a:custGeom>
              <a:avLst/>
              <a:gdLst/>
              <a:ahLst/>
              <a:cxnLst/>
              <a:rect l="0" t="0" r="0" b="0"/>
              <a:pathLst>
                <a:path w="10096" h="389555">
                  <a:moveTo>
                    <a:pt x="10095" y="0"/>
                  </a:moveTo>
                  <a:lnTo>
                    <a:pt x="1762" y="54144"/>
                  </a:lnTo>
                  <a:lnTo>
                    <a:pt x="0" y="114680"/>
                  </a:lnTo>
                  <a:lnTo>
                    <a:pt x="6888" y="175728"/>
                  </a:lnTo>
                  <a:lnTo>
                    <a:pt x="6342" y="236659"/>
                  </a:lnTo>
                  <a:lnTo>
                    <a:pt x="905" y="294362"/>
                  </a:lnTo>
                  <a:lnTo>
                    <a:pt x="1000" y="351340"/>
                  </a:lnTo>
                  <a:lnTo>
                    <a:pt x="10095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90839" y="400082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21057" y="58617"/>
                  </a:lnTo>
                  <a:lnTo>
                    <a:pt x="21057" y="121197"/>
                  </a:lnTo>
                  <a:lnTo>
                    <a:pt x="19887" y="171351"/>
                  </a:lnTo>
                  <a:lnTo>
                    <a:pt x="12724" y="233932"/>
                  </a:lnTo>
                  <a:lnTo>
                    <a:pt x="5373" y="291094"/>
                  </a:lnTo>
                  <a:lnTo>
                    <a:pt x="5921" y="34383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32911" y="600124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0"/>
                  </a:moveTo>
                  <a:lnTo>
                    <a:pt x="119526" y="0"/>
                  </a:lnTo>
                  <a:lnTo>
                    <a:pt x="65984" y="5589"/>
                  </a:lnTo>
                  <a:lnTo>
                    <a:pt x="17139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84017" y="578422"/>
              <a:ext cx="191093" cy="172933"/>
            </a:xfrm>
            <a:custGeom>
              <a:avLst/>
              <a:gdLst/>
              <a:ahLst/>
              <a:cxnLst/>
              <a:rect l="0" t="0" r="0" b="0"/>
              <a:pathLst>
                <a:path w="191093" h="172933">
                  <a:moveTo>
                    <a:pt x="127921" y="95401"/>
                  </a:moveTo>
                  <a:lnTo>
                    <a:pt x="108792" y="42696"/>
                  </a:lnTo>
                  <a:lnTo>
                    <a:pt x="90147" y="19214"/>
                  </a:lnTo>
                  <a:lnTo>
                    <a:pt x="72528" y="4608"/>
                  </a:lnTo>
                  <a:lnTo>
                    <a:pt x="62916" y="948"/>
                  </a:lnTo>
                  <a:lnTo>
                    <a:pt x="42878" y="0"/>
                  </a:lnTo>
                  <a:lnTo>
                    <a:pt x="34961" y="3724"/>
                  </a:lnTo>
                  <a:lnTo>
                    <a:pt x="23044" y="17221"/>
                  </a:lnTo>
                  <a:lnTo>
                    <a:pt x="4170" y="50140"/>
                  </a:lnTo>
                  <a:lnTo>
                    <a:pt x="0" y="72946"/>
                  </a:lnTo>
                  <a:lnTo>
                    <a:pt x="6855" y="121771"/>
                  </a:lnTo>
                  <a:lnTo>
                    <a:pt x="21730" y="157027"/>
                  </a:lnTo>
                  <a:lnTo>
                    <a:pt x="30221" y="164561"/>
                  </a:lnTo>
                  <a:lnTo>
                    <a:pt x="52133" y="172932"/>
                  </a:lnTo>
                  <a:lnTo>
                    <a:pt x="62188" y="172825"/>
                  </a:lnTo>
                  <a:lnTo>
                    <a:pt x="79599" y="166467"/>
                  </a:lnTo>
                  <a:lnTo>
                    <a:pt x="92017" y="152722"/>
                  </a:lnTo>
                  <a:lnTo>
                    <a:pt x="100265" y="133745"/>
                  </a:lnTo>
                  <a:lnTo>
                    <a:pt x="111583" y="75465"/>
                  </a:lnTo>
                  <a:lnTo>
                    <a:pt x="114689" y="71582"/>
                  </a:lnTo>
                  <a:lnTo>
                    <a:pt x="117930" y="72503"/>
                  </a:lnTo>
                  <a:lnTo>
                    <a:pt x="121260" y="76626"/>
                  </a:lnTo>
                  <a:lnTo>
                    <a:pt x="137350" y="114526"/>
                  </a:lnTo>
                  <a:lnTo>
                    <a:pt x="191092" y="169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06694" y="600124"/>
              <a:ext cx="147110" cy="144465"/>
            </a:xfrm>
            <a:custGeom>
              <a:avLst/>
              <a:gdLst/>
              <a:ahLst/>
              <a:cxnLst/>
              <a:rect l="0" t="0" r="0" b="0"/>
              <a:pathLst>
                <a:path w="147110" h="144465">
                  <a:moveTo>
                    <a:pt x="105285" y="0"/>
                  </a:moveTo>
                  <a:lnTo>
                    <a:pt x="46668" y="5589"/>
                  </a:lnTo>
                  <a:lnTo>
                    <a:pt x="11878" y="14654"/>
                  </a:lnTo>
                  <a:lnTo>
                    <a:pt x="5579" y="21468"/>
                  </a:lnTo>
                  <a:lnTo>
                    <a:pt x="2549" y="30689"/>
                  </a:lnTo>
                  <a:lnTo>
                    <a:pt x="1699" y="41517"/>
                  </a:lnTo>
                  <a:lnTo>
                    <a:pt x="4643" y="49904"/>
                  </a:lnTo>
                  <a:lnTo>
                    <a:pt x="17271" y="62344"/>
                  </a:lnTo>
                  <a:lnTo>
                    <a:pt x="37702" y="68653"/>
                  </a:lnTo>
                  <a:lnTo>
                    <a:pt x="95346" y="81440"/>
                  </a:lnTo>
                  <a:lnTo>
                    <a:pt x="121145" y="88058"/>
                  </a:lnTo>
                  <a:lnTo>
                    <a:pt x="131066" y="93800"/>
                  </a:lnTo>
                  <a:lnTo>
                    <a:pt x="145209" y="109539"/>
                  </a:lnTo>
                  <a:lnTo>
                    <a:pt x="147109" y="117480"/>
                  </a:lnTo>
                  <a:lnTo>
                    <a:pt x="146036" y="125113"/>
                  </a:lnTo>
                  <a:lnTo>
                    <a:pt x="142981" y="132542"/>
                  </a:lnTo>
                  <a:lnTo>
                    <a:pt x="136265" y="137494"/>
                  </a:lnTo>
                  <a:lnTo>
                    <a:pt x="104456" y="144464"/>
                  </a:lnTo>
                  <a:lnTo>
                    <a:pt x="54905" y="14370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886940" y="566480"/>
              <a:ext cx="135776" cy="202101"/>
            </a:xfrm>
            <a:custGeom>
              <a:avLst/>
              <a:gdLst/>
              <a:ahLst/>
              <a:cxnLst/>
              <a:rect l="0" t="0" r="0" b="0"/>
              <a:pathLst>
                <a:path w="135776" h="202101">
                  <a:moveTo>
                    <a:pt x="30490" y="96815"/>
                  </a:moveTo>
                  <a:lnTo>
                    <a:pt x="52847" y="96815"/>
                  </a:lnTo>
                  <a:lnTo>
                    <a:pt x="83518" y="85636"/>
                  </a:lnTo>
                  <a:lnTo>
                    <a:pt x="109243" y="67506"/>
                  </a:lnTo>
                  <a:lnTo>
                    <a:pt x="113408" y="58559"/>
                  </a:lnTo>
                  <a:lnTo>
                    <a:pt x="114915" y="36138"/>
                  </a:lnTo>
                  <a:lnTo>
                    <a:pt x="111340" y="27118"/>
                  </a:lnTo>
                  <a:lnTo>
                    <a:pt x="98009" y="13976"/>
                  </a:lnTo>
                  <a:lnTo>
                    <a:pt x="70773" y="0"/>
                  </a:lnTo>
                  <a:lnTo>
                    <a:pt x="47613" y="1534"/>
                  </a:lnTo>
                  <a:lnTo>
                    <a:pt x="34886" y="5218"/>
                  </a:lnTo>
                  <a:lnTo>
                    <a:pt x="17626" y="18671"/>
                  </a:lnTo>
                  <a:lnTo>
                    <a:pt x="11385" y="27171"/>
                  </a:lnTo>
                  <a:lnTo>
                    <a:pt x="4451" y="49095"/>
                  </a:lnTo>
                  <a:lnTo>
                    <a:pt x="0" y="101297"/>
                  </a:lnTo>
                  <a:lnTo>
                    <a:pt x="5630" y="125713"/>
                  </a:lnTo>
                  <a:lnTo>
                    <a:pt x="21954" y="156070"/>
                  </a:lnTo>
                  <a:lnTo>
                    <a:pt x="48431" y="187288"/>
                  </a:lnTo>
                  <a:lnTo>
                    <a:pt x="68489" y="195517"/>
                  </a:lnTo>
                  <a:lnTo>
                    <a:pt x="102970" y="200149"/>
                  </a:lnTo>
                  <a:lnTo>
                    <a:pt x="135775" y="2021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064829" y="623826"/>
              <a:ext cx="136872" cy="165357"/>
            </a:xfrm>
            <a:custGeom>
              <a:avLst/>
              <a:gdLst/>
              <a:ahLst/>
              <a:cxnLst/>
              <a:rect l="0" t="0" r="0" b="0"/>
              <a:pathLst>
                <a:path w="136872" h="165357">
                  <a:moveTo>
                    <a:pt x="0" y="60526"/>
                  </a:moveTo>
                  <a:lnTo>
                    <a:pt x="5589" y="119143"/>
                  </a:lnTo>
                  <a:lnTo>
                    <a:pt x="15618" y="165128"/>
                  </a:lnTo>
                  <a:lnTo>
                    <a:pt x="15091" y="165356"/>
                  </a:lnTo>
                  <a:lnTo>
                    <a:pt x="13570" y="161998"/>
                  </a:lnTo>
                  <a:lnTo>
                    <a:pt x="7810" y="110355"/>
                  </a:lnTo>
                  <a:lnTo>
                    <a:pt x="4641" y="85012"/>
                  </a:lnTo>
                  <a:lnTo>
                    <a:pt x="15111" y="29392"/>
                  </a:lnTo>
                  <a:lnTo>
                    <a:pt x="30473" y="3078"/>
                  </a:lnTo>
                  <a:lnTo>
                    <a:pt x="37863" y="0"/>
                  </a:lnTo>
                  <a:lnTo>
                    <a:pt x="46299" y="288"/>
                  </a:lnTo>
                  <a:lnTo>
                    <a:pt x="55432" y="2820"/>
                  </a:lnTo>
                  <a:lnTo>
                    <a:pt x="71820" y="14992"/>
                  </a:lnTo>
                  <a:lnTo>
                    <a:pt x="122723" y="76410"/>
                  </a:lnTo>
                  <a:lnTo>
                    <a:pt x="130583" y="97611"/>
                  </a:lnTo>
                  <a:lnTo>
                    <a:pt x="136871" y="144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243719" y="452163"/>
              <a:ext cx="125702" cy="336980"/>
            </a:xfrm>
            <a:custGeom>
              <a:avLst/>
              <a:gdLst/>
              <a:ahLst/>
              <a:cxnLst/>
              <a:rect l="0" t="0" r="0" b="0"/>
              <a:pathLst>
                <a:path w="125702" h="336980">
                  <a:moveTo>
                    <a:pt x="105379" y="253246"/>
                  </a:moveTo>
                  <a:lnTo>
                    <a:pt x="105379" y="230889"/>
                  </a:lnTo>
                  <a:lnTo>
                    <a:pt x="101870" y="221964"/>
                  </a:lnTo>
                  <a:lnTo>
                    <a:pt x="88611" y="205807"/>
                  </a:lnTo>
                  <a:lnTo>
                    <a:pt x="61416" y="189147"/>
                  </a:lnTo>
                  <a:lnTo>
                    <a:pt x="51504" y="188287"/>
                  </a:lnTo>
                  <a:lnTo>
                    <a:pt x="31132" y="193569"/>
                  </a:lnTo>
                  <a:lnTo>
                    <a:pt x="13499" y="206836"/>
                  </a:lnTo>
                  <a:lnTo>
                    <a:pt x="5521" y="215287"/>
                  </a:lnTo>
                  <a:lnTo>
                    <a:pt x="1373" y="226770"/>
                  </a:lnTo>
                  <a:lnTo>
                    <a:pt x="0" y="284108"/>
                  </a:lnTo>
                  <a:lnTo>
                    <a:pt x="2392" y="310246"/>
                  </a:lnTo>
                  <a:lnTo>
                    <a:pt x="11254" y="329662"/>
                  </a:lnTo>
                  <a:lnTo>
                    <a:pt x="19233" y="334606"/>
                  </a:lnTo>
                  <a:lnTo>
                    <a:pt x="40576" y="336979"/>
                  </a:lnTo>
                  <a:lnTo>
                    <a:pt x="59420" y="331015"/>
                  </a:lnTo>
                  <a:lnTo>
                    <a:pt x="67721" y="326149"/>
                  </a:lnTo>
                  <a:lnTo>
                    <a:pt x="80063" y="311383"/>
                  </a:lnTo>
                  <a:lnTo>
                    <a:pt x="101309" y="255876"/>
                  </a:lnTo>
                  <a:lnTo>
                    <a:pt x="112677" y="205412"/>
                  </a:lnTo>
                  <a:lnTo>
                    <a:pt x="118070" y="156795"/>
                  </a:lnTo>
                  <a:lnTo>
                    <a:pt x="123957" y="105345"/>
                  </a:lnTo>
                  <a:lnTo>
                    <a:pt x="125701" y="56175"/>
                  </a:lnTo>
                  <a:lnTo>
                    <a:pt x="120702" y="3228"/>
                  </a:lnTo>
                  <a:lnTo>
                    <a:pt x="116764" y="0"/>
                  </a:lnTo>
                  <a:lnTo>
                    <a:pt x="111798" y="2527"/>
                  </a:lnTo>
                  <a:lnTo>
                    <a:pt x="106149" y="8891"/>
                  </a:lnTo>
                  <a:lnTo>
                    <a:pt x="99872" y="28440"/>
                  </a:lnTo>
                  <a:lnTo>
                    <a:pt x="95842" y="84708"/>
                  </a:lnTo>
                  <a:lnTo>
                    <a:pt x="102282" y="137676"/>
                  </a:lnTo>
                  <a:lnTo>
                    <a:pt x="104767" y="198918"/>
                  </a:lnTo>
                  <a:lnTo>
                    <a:pt x="105198" y="235979"/>
                  </a:lnTo>
                  <a:lnTo>
                    <a:pt x="105379" y="263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423365" y="570585"/>
              <a:ext cx="122463" cy="297983"/>
            </a:xfrm>
            <a:custGeom>
              <a:avLst/>
              <a:gdLst/>
              <a:ahLst/>
              <a:cxnLst/>
              <a:rect l="0" t="0" r="0" b="0"/>
              <a:pathLst>
                <a:path w="122463" h="297983">
                  <a:moveTo>
                    <a:pt x="9962" y="134824"/>
                  </a:moveTo>
                  <a:lnTo>
                    <a:pt x="18294" y="172302"/>
                  </a:lnTo>
                  <a:lnTo>
                    <a:pt x="20056" y="223725"/>
                  </a:lnTo>
                  <a:lnTo>
                    <a:pt x="31886" y="281452"/>
                  </a:lnTo>
                  <a:lnTo>
                    <a:pt x="35106" y="292237"/>
                  </a:lnTo>
                  <a:lnTo>
                    <a:pt x="34913" y="297088"/>
                  </a:lnTo>
                  <a:lnTo>
                    <a:pt x="32445" y="297982"/>
                  </a:lnTo>
                  <a:lnTo>
                    <a:pt x="28460" y="296238"/>
                  </a:lnTo>
                  <a:lnTo>
                    <a:pt x="24032" y="281823"/>
                  </a:lnTo>
                  <a:lnTo>
                    <a:pt x="21190" y="228851"/>
                  </a:lnTo>
                  <a:lnTo>
                    <a:pt x="12223" y="170468"/>
                  </a:lnTo>
                  <a:lnTo>
                    <a:pt x="2306" y="110756"/>
                  </a:lnTo>
                  <a:lnTo>
                    <a:pt x="0" y="48571"/>
                  </a:lnTo>
                  <a:lnTo>
                    <a:pt x="5191" y="11002"/>
                  </a:lnTo>
                  <a:lnTo>
                    <a:pt x="11460" y="4312"/>
                  </a:lnTo>
                  <a:lnTo>
                    <a:pt x="20319" y="1023"/>
                  </a:lnTo>
                  <a:lnTo>
                    <a:pt x="30905" y="0"/>
                  </a:lnTo>
                  <a:lnTo>
                    <a:pt x="52025" y="5102"/>
                  </a:lnTo>
                  <a:lnTo>
                    <a:pt x="73110" y="16338"/>
                  </a:lnTo>
                  <a:lnTo>
                    <a:pt x="102371" y="42395"/>
                  </a:lnTo>
                  <a:lnTo>
                    <a:pt x="114593" y="62159"/>
                  </a:lnTo>
                  <a:lnTo>
                    <a:pt x="122462" y="98606"/>
                  </a:lnTo>
                  <a:lnTo>
                    <a:pt x="118064" y="122236"/>
                  </a:lnTo>
                  <a:lnTo>
                    <a:pt x="113615" y="133451"/>
                  </a:lnTo>
                  <a:lnTo>
                    <a:pt x="105970" y="140928"/>
                  </a:lnTo>
                  <a:lnTo>
                    <a:pt x="84997" y="149235"/>
                  </a:lnTo>
                  <a:lnTo>
                    <a:pt x="63198" y="149808"/>
                  </a:lnTo>
                  <a:lnTo>
                    <a:pt x="20490" y="145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577776" y="610652"/>
              <a:ext cx="105170" cy="138547"/>
            </a:xfrm>
            <a:custGeom>
              <a:avLst/>
              <a:gdLst/>
              <a:ahLst/>
              <a:cxnLst/>
              <a:rect l="0" t="0" r="0" b="0"/>
              <a:pathLst>
                <a:path w="105170" h="138547">
                  <a:moveTo>
                    <a:pt x="76649" y="10529"/>
                  </a:moveTo>
                  <a:lnTo>
                    <a:pt x="38131" y="12869"/>
                  </a:lnTo>
                  <a:lnTo>
                    <a:pt x="20145" y="21707"/>
                  </a:lnTo>
                  <a:lnTo>
                    <a:pt x="7472" y="36554"/>
                  </a:lnTo>
                  <a:lnTo>
                    <a:pt x="2456" y="45426"/>
                  </a:lnTo>
                  <a:lnTo>
                    <a:pt x="0" y="67763"/>
                  </a:lnTo>
                  <a:lnTo>
                    <a:pt x="7955" y="114641"/>
                  </a:lnTo>
                  <a:lnTo>
                    <a:pt x="13305" y="123221"/>
                  </a:lnTo>
                  <a:lnTo>
                    <a:pt x="28609" y="135873"/>
                  </a:lnTo>
                  <a:lnTo>
                    <a:pt x="37603" y="138546"/>
                  </a:lnTo>
                  <a:lnTo>
                    <a:pt x="56955" y="138395"/>
                  </a:lnTo>
                  <a:lnTo>
                    <a:pt x="74135" y="131309"/>
                  </a:lnTo>
                  <a:lnTo>
                    <a:pt x="81992" y="126144"/>
                  </a:lnTo>
                  <a:lnTo>
                    <a:pt x="93841" y="111046"/>
                  </a:lnTo>
                  <a:lnTo>
                    <a:pt x="101838" y="91468"/>
                  </a:lnTo>
                  <a:lnTo>
                    <a:pt x="105169" y="55308"/>
                  </a:lnTo>
                  <a:lnTo>
                    <a:pt x="99268" y="24187"/>
                  </a:lnTo>
                  <a:lnTo>
                    <a:pt x="871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780767" y="663295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20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80767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86052" y="630102"/>
              <a:ext cx="136871" cy="127950"/>
            </a:xfrm>
            <a:custGeom>
              <a:avLst/>
              <a:gdLst/>
              <a:ahLst/>
              <a:cxnLst/>
              <a:rect l="0" t="0" r="0" b="0"/>
              <a:pathLst>
                <a:path w="136871" h="127950">
                  <a:moveTo>
                    <a:pt x="0" y="64778"/>
                  </a:moveTo>
                  <a:lnTo>
                    <a:pt x="6065" y="82976"/>
                  </a:lnTo>
                  <a:lnTo>
                    <a:pt x="2317" y="67051"/>
                  </a:lnTo>
                  <a:lnTo>
                    <a:pt x="1029" y="45511"/>
                  </a:lnTo>
                  <a:lnTo>
                    <a:pt x="6696" y="26579"/>
                  </a:lnTo>
                  <a:lnTo>
                    <a:pt x="11483" y="18255"/>
                  </a:lnTo>
                  <a:lnTo>
                    <a:pt x="26160" y="5887"/>
                  </a:lnTo>
                  <a:lnTo>
                    <a:pt x="34987" y="951"/>
                  </a:lnTo>
                  <a:lnTo>
                    <a:pt x="44381" y="0"/>
                  </a:lnTo>
                  <a:lnTo>
                    <a:pt x="64179" y="5182"/>
                  </a:lnTo>
                  <a:lnTo>
                    <a:pt x="81557" y="18404"/>
                  </a:lnTo>
                  <a:lnTo>
                    <a:pt x="95909" y="35979"/>
                  </a:lnTo>
                  <a:lnTo>
                    <a:pt x="122317" y="95439"/>
                  </a:lnTo>
                  <a:lnTo>
                    <a:pt x="136870" y="127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107150" y="431668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2195" y="54144"/>
                  </a:lnTo>
                  <a:lnTo>
                    <a:pt x="650" y="101441"/>
                  </a:lnTo>
                  <a:lnTo>
                    <a:pt x="193" y="159908"/>
                  </a:lnTo>
                  <a:lnTo>
                    <a:pt x="57" y="218566"/>
                  </a:lnTo>
                  <a:lnTo>
                    <a:pt x="18" y="269871"/>
                  </a:lnTo>
                  <a:lnTo>
                    <a:pt x="5" y="30846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949223" y="536953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52642"/>
                  </a:moveTo>
                  <a:lnTo>
                    <a:pt x="204595" y="37988"/>
                  </a:lnTo>
                  <a:lnTo>
                    <a:pt x="148082" y="24445"/>
                  </a:lnTo>
                  <a:lnTo>
                    <a:pt x="95348" y="14002"/>
                  </a:lnTo>
                  <a:lnTo>
                    <a:pt x="41191" y="31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9492924" y="610652"/>
            <a:ext cx="361750" cy="200043"/>
            <a:chOff x="9492924" y="610652"/>
            <a:chExt cx="361750" cy="200043"/>
          </a:xfrm>
        </p:grpSpPr>
        <p:sp>
          <p:nvSpPr>
            <p:cNvPr id="32" name="Freeform 31"/>
            <p:cNvSpPr/>
            <p:nvPr/>
          </p:nvSpPr>
          <p:spPr>
            <a:xfrm>
              <a:off x="9492924" y="610652"/>
              <a:ext cx="146139" cy="171689"/>
            </a:xfrm>
            <a:custGeom>
              <a:avLst/>
              <a:gdLst/>
              <a:ahLst/>
              <a:cxnLst/>
              <a:rect l="0" t="0" r="0" b="0"/>
              <a:pathLst>
                <a:path w="146139" h="171689">
                  <a:moveTo>
                    <a:pt x="98537" y="21057"/>
                  </a:moveTo>
                  <a:lnTo>
                    <a:pt x="87359" y="9879"/>
                  </a:lnTo>
                  <a:lnTo>
                    <a:pt x="80556" y="7756"/>
                  </a:lnTo>
                  <a:lnTo>
                    <a:pt x="54215" y="10357"/>
                  </a:lnTo>
                  <a:lnTo>
                    <a:pt x="34385" y="15522"/>
                  </a:lnTo>
                  <a:lnTo>
                    <a:pt x="26523" y="20877"/>
                  </a:lnTo>
                  <a:lnTo>
                    <a:pt x="14668" y="36185"/>
                  </a:lnTo>
                  <a:lnTo>
                    <a:pt x="1418" y="64534"/>
                  </a:lnTo>
                  <a:lnTo>
                    <a:pt x="0" y="87954"/>
                  </a:lnTo>
                  <a:lnTo>
                    <a:pt x="4440" y="111620"/>
                  </a:lnTo>
                  <a:lnTo>
                    <a:pt x="20093" y="138098"/>
                  </a:lnTo>
                  <a:lnTo>
                    <a:pt x="32868" y="153404"/>
                  </a:lnTo>
                  <a:lnTo>
                    <a:pt x="58803" y="169586"/>
                  </a:lnTo>
                  <a:lnTo>
                    <a:pt x="78538" y="171688"/>
                  </a:lnTo>
                  <a:lnTo>
                    <a:pt x="97837" y="167553"/>
                  </a:lnTo>
                  <a:lnTo>
                    <a:pt x="129290" y="145834"/>
                  </a:lnTo>
                  <a:lnTo>
                    <a:pt x="136587" y="139337"/>
                  </a:lnTo>
                  <a:lnTo>
                    <a:pt x="144694" y="116520"/>
                  </a:lnTo>
                  <a:lnTo>
                    <a:pt x="146138" y="73909"/>
                  </a:lnTo>
                  <a:lnTo>
                    <a:pt x="140750" y="46887"/>
                  </a:lnTo>
                  <a:lnTo>
                    <a:pt x="125733" y="15452"/>
                  </a:lnTo>
                  <a:lnTo>
                    <a:pt x="1090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707274" y="642605"/>
              <a:ext cx="147400" cy="168090"/>
            </a:xfrm>
            <a:custGeom>
              <a:avLst/>
              <a:gdLst/>
              <a:ahLst/>
              <a:cxnLst/>
              <a:rect l="0" t="0" r="0" b="0"/>
              <a:pathLst>
                <a:path w="147400" h="168090">
                  <a:moveTo>
                    <a:pt x="0" y="41747"/>
                  </a:moveTo>
                  <a:lnTo>
                    <a:pt x="3120" y="84439"/>
                  </a:lnTo>
                  <a:lnTo>
                    <a:pt x="15619" y="136796"/>
                  </a:lnTo>
                  <a:lnTo>
                    <a:pt x="15093" y="136699"/>
                  </a:lnTo>
                  <a:lnTo>
                    <a:pt x="3895" y="101001"/>
                  </a:lnTo>
                  <a:lnTo>
                    <a:pt x="2324" y="64113"/>
                  </a:lnTo>
                  <a:lnTo>
                    <a:pt x="6103" y="37259"/>
                  </a:lnTo>
                  <a:lnTo>
                    <a:pt x="17921" y="15966"/>
                  </a:lnTo>
                  <a:lnTo>
                    <a:pt x="25985" y="7012"/>
                  </a:lnTo>
                  <a:lnTo>
                    <a:pt x="34871" y="2213"/>
                  </a:lnTo>
                  <a:lnTo>
                    <a:pt x="54103" y="0"/>
                  </a:lnTo>
                  <a:lnTo>
                    <a:pt x="74349" y="6035"/>
                  </a:lnTo>
                  <a:lnTo>
                    <a:pt x="93875" y="17686"/>
                  </a:lnTo>
                  <a:lnTo>
                    <a:pt x="132783" y="58206"/>
                  </a:lnTo>
                  <a:lnTo>
                    <a:pt x="140903" y="82207"/>
                  </a:lnTo>
                  <a:lnTo>
                    <a:pt x="146116" y="139686"/>
                  </a:lnTo>
                  <a:lnTo>
                    <a:pt x="147399" y="168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043150" y="1031792"/>
            <a:ext cx="1484520" cy="340591"/>
            <a:chOff x="5043150" y="1031792"/>
            <a:chExt cx="1484520" cy="340591"/>
          </a:xfrm>
        </p:grpSpPr>
        <p:sp>
          <p:nvSpPr>
            <p:cNvPr id="35" name="Freeform 34"/>
            <p:cNvSpPr/>
            <p:nvPr/>
          </p:nvSpPr>
          <p:spPr>
            <a:xfrm>
              <a:off x="5158963" y="1094963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7322" y="153672"/>
                  </a:lnTo>
                  <a:lnTo>
                    <a:pt x="9895" y="210423"/>
                  </a:lnTo>
                  <a:lnTo>
                    <a:pt x="7222" y="24640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43150" y="1221305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78407" y="3120"/>
                  </a:lnTo>
                  <a:lnTo>
                    <a:pt x="119030" y="10723"/>
                  </a:lnTo>
                  <a:lnTo>
                    <a:pt x="58005" y="194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06362" y="1063378"/>
              <a:ext cx="294799" cy="308372"/>
            </a:xfrm>
            <a:custGeom>
              <a:avLst/>
              <a:gdLst/>
              <a:ahLst/>
              <a:cxnLst/>
              <a:rect l="0" t="0" r="0" b="0"/>
              <a:pathLst>
                <a:path w="294799" h="30837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9756"/>
                  </a:lnTo>
                  <a:lnTo>
                    <a:pt x="10723" y="217257"/>
                  </a:lnTo>
                  <a:lnTo>
                    <a:pt x="15550" y="270556"/>
                  </a:lnTo>
                  <a:lnTo>
                    <a:pt x="13876" y="282146"/>
                  </a:lnTo>
                  <a:lnTo>
                    <a:pt x="12761" y="284023"/>
                  </a:lnTo>
                  <a:lnTo>
                    <a:pt x="11521" y="270512"/>
                  </a:lnTo>
                  <a:lnTo>
                    <a:pt x="16412" y="241199"/>
                  </a:lnTo>
                  <a:lnTo>
                    <a:pt x="36951" y="201022"/>
                  </a:lnTo>
                  <a:lnTo>
                    <a:pt x="49958" y="184489"/>
                  </a:lnTo>
                  <a:lnTo>
                    <a:pt x="59042" y="180315"/>
                  </a:lnTo>
                  <a:lnTo>
                    <a:pt x="81613" y="178796"/>
                  </a:lnTo>
                  <a:lnTo>
                    <a:pt x="101004" y="185139"/>
                  </a:lnTo>
                  <a:lnTo>
                    <a:pt x="132516" y="208276"/>
                  </a:lnTo>
                  <a:lnTo>
                    <a:pt x="148579" y="234067"/>
                  </a:lnTo>
                  <a:lnTo>
                    <a:pt x="158421" y="275609"/>
                  </a:lnTo>
                  <a:lnTo>
                    <a:pt x="162936" y="277326"/>
                  </a:lnTo>
                  <a:lnTo>
                    <a:pt x="168286" y="276131"/>
                  </a:lnTo>
                  <a:lnTo>
                    <a:pt x="180468" y="265444"/>
                  </a:lnTo>
                  <a:lnTo>
                    <a:pt x="212943" y="235577"/>
                  </a:lnTo>
                  <a:lnTo>
                    <a:pt x="273950" y="202126"/>
                  </a:lnTo>
                  <a:lnTo>
                    <a:pt x="288652" y="185760"/>
                  </a:lnTo>
                  <a:lnTo>
                    <a:pt x="294210" y="176482"/>
                  </a:lnTo>
                  <a:lnTo>
                    <a:pt x="294406" y="169128"/>
                  </a:lnTo>
                  <a:lnTo>
                    <a:pt x="291028" y="163054"/>
                  </a:lnTo>
                  <a:lnTo>
                    <a:pt x="285266" y="157836"/>
                  </a:lnTo>
                  <a:lnTo>
                    <a:pt x="263265" y="155157"/>
                  </a:lnTo>
                  <a:lnTo>
                    <a:pt x="236330" y="159036"/>
                  </a:lnTo>
                  <a:lnTo>
                    <a:pt x="212660" y="168559"/>
                  </a:lnTo>
                  <a:lnTo>
                    <a:pt x="196681" y="183709"/>
                  </a:lnTo>
                  <a:lnTo>
                    <a:pt x="190783" y="192663"/>
                  </a:lnTo>
                  <a:lnTo>
                    <a:pt x="182480" y="227621"/>
                  </a:lnTo>
                  <a:lnTo>
                    <a:pt x="186777" y="250903"/>
                  </a:lnTo>
                  <a:lnTo>
                    <a:pt x="202351" y="280622"/>
                  </a:lnTo>
                  <a:lnTo>
                    <a:pt x="216276" y="295516"/>
                  </a:lnTo>
                  <a:lnTo>
                    <a:pt x="234163" y="306036"/>
                  </a:lnTo>
                  <a:lnTo>
                    <a:pt x="253811" y="308371"/>
                  </a:lnTo>
                  <a:lnTo>
                    <a:pt x="29479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61318" y="1212972"/>
              <a:ext cx="129398" cy="159411"/>
            </a:xfrm>
            <a:custGeom>
              <a:avLst/>
              <a:gdLst/>
              <a:ahLst/>
              <a:cxnLst/>
              <a:rect l="0" t="0" r="0" b="0"/>
              <a:pathLst>
                <a:path w="129398" h="159411">
                  <a:moveTo>
                    <a:pt x="129397" y="8333"/>
                  </a:moveTo>
                  <a:lnTo>
                    <a:pt x="91919" y="0"/>
                  </a:lnTo>
                  <a:lnTo>
                    <a:pt x="57071" y="1575"/>
                  </a:lnTo>
                  <a:lnTo>
                    <a:pt x="36421" y="7669"/>
                  </a:lnTo>
                  <a:lnTo>
                    <a:pt x="19443" y="18177"/>
                  </a:lnTo>
                  <a:lnTo>
                    <a:pt x="7219" y="36885"/>
                  </a:lnTo>
                  <a:lnTo>
                    <a:pt x="2322" y="48425"/>
                  </a:lnTo>
                  <a:lnTo>
                    <a:pt x="0" y="73725"/>
                  </a:lnTo>
                  <a:lnTo>
                    <a:pt x="4037" y="99397"/>
                  </a:lnTo>
                  <a:lnTo>
                    <a:pt x="13629" y="122506"/>
                  </a:lnTo>
                  <a:lnTo>
                    <a:pt x="28812" y="138235"/>
                  </a:lnTo>
                  <a:lnTo>
                    <a:pt x="67154" y="157865"/>
                  </a:lnTo>
                  <a:lnTo>
                    <a:pt x="87695" y="159410"/>
                  </a:lnTo>
                  <a:lnTo>
                    <a:pt x="106184" y="156197"/>
                  </a:lnTo>
                  <a:lnTo>
                    <a:pt x="129397" y="145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29736" y="1229604"/>
              <a:ext cx="129436" cy="141380"/>
            </a:xfrm>
            <a:custGeom>
              <a:avLst/>
              <a:gdLst/>
              <a:ahLst/>
              <a:cxnLst/>
              <a:rect l="0" t="0" r="0" b="0"/>
              <a:pathLst>
                <a:path w="129436" h="141380">
                  <a:moveTo>
                    <a:pt x="34678" y="75929"/>
                  </a:moveTo>
                  <a:lnTo>
                    <a:pt x="52659" y="60288"/>
                  </a:lnTo>
                  <a:lnTo>
                    <a:pt x="98831" y="35496"/>
                  </a:lnTo>
                  <a:lnTo>
                    <a:pt x="103183" y="29087"/>
                  </a:lnTo>
                  <a:lnTo>
                    <a:pt x="103745" y="22474"/>
                  </a:lnTo>
                  <a:lnTo>
                    <a:pt x="101780" y="15726"/>
                  </a:lnTo>
                  <a:lnTo>
                    <a:pt x="95790" y="10057"/>
                  </a:lnTo>
                  <a:lnTo>
                    <a:pt x="76657" y="639"/>
                  </a:lnTo>
                  <a:lnTo>
                    <a:pt x="66174" y="0"/>
                  </a:lnTo>
                  <a:lnTo>
                    <a:pt x="45167" y="5528"/>
                  </a:lnTo>
                  <a:lnTo>
                    <a:pt x="19199" y="21794"/>
                  </a:lnTo>
                  <a:lnTo>
                    <a:pt x="7131" y="37831"/>
                  </a:lnTo>
                  <a:lnTo>
                    <a:pt x="2276" y="47021"/>
                  </a:lnTo>
                  <a:lnTo>
                    <a:pt x="0" y="69710"/>
                  </a:lnTo>
                  <a:lnTo>
                    <a:pt x="4058" y="94222"/>
                  </a:lnTo>
                  <a:lnTo>
                    <a:pt x="13661" y="116815"/>
                  </a:lnTo>
                  <a:lnTo>
                    <a:pt x="28846" y="132315"/>
                  </a:lnTo>
                  <a:lnTo>
                    <a:pt x="37809" y="138086"/>
                  </a:lnTo>
                  <a:lnTo>
                    <a:pt x="57127" y="141379"/>
                  </a:lnTo>
                  <a:lnTo>
                    <a:pt x="112789" y="130967"/>
                  </a:lnTo>
                  <a:lnTo>
                    <a:pt x="129435" y="1285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11813" y="1242258"/>
              <a:ext cx="136872" cy="115919"/>
            </a:xfrm>
            <a:custGeom>
              <a:avLst/>
              <a:gdLst/>
              <a:ahLst/>
              <a:cxnLst/>
              <a:rect l="0" t="0" r="0" b="0"/>
              <a:pathLst>
                <a:path w="136872" h="115919">
                  <a:moveTo>
                    <a:pt x="0" y="42218"/>
                  </a:moveTo>
                  <a:lnTo>
                    <a:pt x="14655" y="100835"/>
                  </a:lnTo>
                  <a:lnTo>
                    <a:pt x="14449" y="104693"/>
                  </a:lnTo>
                  <a:lnTo>
                    <a:pt x="11972" y="102585"/>
                  </a:lnTo>
                  <a:lnTo>
                    <a:pt x="7982" y="96501"/>
                  </a:lnTo>
                  <a:lnTo>
                    <a:pt x="2365" y="65581"/>
                  </a:lnTo>
                  <a:lnTo>
                    <a:pt x="6290" y="32373"/>
                  </a:lnTo>
                  <a:lnTo>
                    <a:pt x="14884" y="14056"/>
                  </a:lnTo>
                  <a:lnTo>
                    <a:pt x="20451" y="5896"/>
                  </a:lnTo>
                  <a:lnTo>
                    <a:pt x="28842" y="1626"/>
                  </a:lnTo>
                  <a:lnTo>
                    <a:pt x="50643" y="0"/>
                  </a:lnTo>
                  <a:lnTo>
                    <a:pt x="69692" y="6297"/>
                  </a:lnTo>
                  <a:lnTo>
                    <a:pt x="100984" y="29404"/>
                  </a:lnTo>
                  <a:lnTo>
                    <a:pt x="117009" y="55189"/>
                  </a:lnTo>
                  <a:lnTo>
                    <a:pt x="136871" y="115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01326" y="1031792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52051"/>
                  </a:lnTo>
                  <a:lnTo>
                    <a:pt x="5589" y="111537"/>
                  </a:lnTo>
                  <a:lnTo>
                    <a:pt x="10723" y="172724"/>
                  </a:lnTo>
                  <a:lnTo>
                    <a:pt x="18669" y="231084"/>
                  </a:lnTo>
                  <a:lnTo>
                    <a:pt x="27978" y="289831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27627" y="1147606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1425" y="5589"/>
                  </a:lnTo>
                  <a:lnTo>
                    <a:pt x="80015" y="16788"/>
                  </a:lnTo>
                  <a:lnTo>
                    <a:pt x="2785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7250342" y="569631"/>
            <a:ext cx="384777" cy="198950"/>
            <a:chOff x="7250342" y="569631"/>
            <a:chExt cx="384777" cy="198950"/>
          </a:xfrm>
        </p:grpSpPr>
        <p:sp>
          <p:nvSpPr>
            <p:cNvPr id="44" name="Freeform 43"/>
            <p:cNvSpPr/>
            <p:nvPr/>
          </p:nvSpPr>
          <p:spPr>
            <a:xfrm>
              <a:off x="7250342" y="579067"/>
              <a:ext cx="134039" cy="169020"/>
            </a:xfrm>
            <a:custGeom>
              <a:avLst/>
              <a:gdLst/>
              <a:ahLst/>
              <a:cxnLst/>
              <a:rect l="0" t="0" r="0" b="0"/>
              <a:pathLst>
                <a:path w="134039" h="169020">
                  <a:moveTo>
                    <a:pt x="56435" y="0"/>
                  </a:moveTo>
                  <a:lnTo>
                    <a:pt x="34078" y="0"/>
                  </a:lnTo>
                  <a:lnTo>
                    <a:pt x="26323" y="3509"/>
                  </a:lnTo>
                  <a:lnTo>
                    <a:pt x="14585" y="16767"/>
                  </a:lnTo>
                  <a:lnTo>
                    <a:pt x="1402" y="43962"/>
                  </a:lnTo>
                  <a:lnTo>
                    <a:pt x="0" y="67112"/>
                  </a:lnTo>
                  <a:lnTo>
                    <a:pt x="8632" y="114512"/>
                  </a:lnTo>
                  <a:lnTo>
                    <a:pt x="23813" y="141424"/>
                  </a:lnTo>
                  <a:lnTo>
                    <a:pt x="43130" y="164216"/>
                  </a:lnTo>
                  <a:lnTo>
                    <a:pt x="52244" y="167969"/>
                  </a:lnTo>
                  <a:lnTo>
                    <a:pt x="74850" y="169019"/>
                  </a:lnTo>
                  <a:lnTo>
                    <a:pt x="94255" y="162467"/>
                  </a:lnTo>
                  <a:lnTo>
                    <a:pt x="102706" y="157444"/>
                  </a:lnTo>
                  <a:lnTo>
                    <a:pt x="115214" y="142505"/>
                  </a:lnTo>
                  <a:lnTo>
                    <a:pt x="132776" y="104318"/>
                  </a:lnTo>
                  <a:lnTo>
                    <a:pt x="134038" y="83798"/>
                  </a:lnTo>
                  <a:lnTo>
                    <a:pt x="129530" y="62980"/>
                  </a:lnTo>
                  <a:lnTo>
                    <a:pt x="113837" y="32699"/>
                  </a:lnTo>
                  <a:lnTo>
                    <a:pt x="880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22591" y="569631"/>
              <a:ext cx="212528" cy="198950"/>
            </a:xfrm>
            <a:custGeom>
              <a:avLst/>
              <a:gdLst/>
              <a:ahLst/>
              <a:cxnLst/>
              <a:rect l="0" t="0" r="0" b="0"/>
              <a:pathLst>
                <a:path w="212528" h="198950">
                  <a:moveTo>
                    <a:pt x="0" y="41021"/>
                  </a:moveTo>
                  <a:lnTo>
                    <a:pt x="5588" y="99638"/>
                  </a:lnTo>
                  <a:lnTo>
                    <a:pt x="15618" y="145623"/>
                  </a:lnTo>
                  <a:lnTo>
                    <a:pt x="15091" y="145851"/>
                  </a:lnTo>
                  <a:lnTo>
                    <a:pt x="5840" y="115411"/>
                  </a:lnTo>
                  <a:lnTo>
                    <a:pt x="2323" y="65508"/>
                  </a:lnTo>
                  <a:lnTo>
                    <a:pt x="6102" y="42545"/>
                  </a:lnTo>
                  <a:lnTo>
                    <a:pt x="11087" y="33849"/>
                  </a:lnTo>
                  <a:lnTo>
                    <a:pt x="25984" y="21066"/>
                  </a:lnTo>
                  <a:lnTo>
                    <a:pt x="34870" y="18359"/>
                  </a:lnTo>
                  <a:lnTo>
                    <a:pt x="54103" y="18471"/>
                  </a:lnTo>
                  <a:lnTo>
                    <a:pt x="62974" y="23648"/>
                  </a:lnTo>
                  <a:lnTo>
                    <a:pt x="86639" y="53291"/>
                  </a:lnTo>
                  <a:lnTo>
                    <a:pt x="117098" y="113333"/>
                  </a:lnTo>
                  <a:lnTo>
                    <a:pt x="125686" y="156777"/>
                  </a:lnTo>
                  <a:lnTo>
                    <a:pt x="128244" y="156796"/>
                  </a:lnTo>
                  <a:lnTo>
                    <a:pt x="134206" y="147459"/>
                  </a:lnTo>
                  <a:lnTo>
                    <a:pt x="151019" y="102958"/>
                  </a:lnTo>
                  <a:lnTo>
                    <a:pt x="164216" y="88826"/>
                  </a:lnTo>
                  <a:lnTo>
                    <a:pt x="195694" y="64632"/>
                  </a:lnTo>
                  <a:lnTo>
                    <a:pt x="211751" y="38659"/>
                  </a:lnTo>
                  <a:lnTo>
                    <a:pt x="212527" y="28918"/>
                  </a:lnTo>
                  <a:lnTo>
                    <a:pt x="207150" y="8736"/>
                  </a:lnTo>
                  <a:lnTo>
                    <a:pt x="201270" y="3120"/>
                  </a:lnTo>
                  <a:lnTo>
                    <a:pt x="193841" y="546"/>
                  </a:lnTo>
                  <a:lnTo>
                    <a:pt x="185379" y="0"/>
                  </a:lnTo>
                  <a:lnTo>
                    <a:pt x="166618" y="5632"/>
                  </a:lnTo>
                  <a:lnTo>
                    <a:pt x="156702" y="10409"/>
                  </a:lnTo>
                  <a:lnTo>
                    <a:pt x="142565" y="25076"/>
                  </a:lnTo>
                  <a:lnTo>
                    <a:pt x="137157" y="33901"/>
                  </a:lnTo>
                  <a:lnTo>
                    <a:pt x="129546" y="74267"/>
                  </a:lnTo>
                  <a:lnTo>
                    <a:pt x="132880" y="117682"/>
                  </a:lnTo>
                  <a:lnTo>
                    <a:pt x="146866" y="154593"/>
                  </a:lnTo>
                  <a:lnTo>
                    <a:pt x="171417" y="182167"/>
                  </a:lnTo>
                  <a:lnTo>
                    <a:pt x="187709" y="191490"/>
                  </a:lnTo>
                  <a:lnTo>
                    <a:pt x="210570" y="198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538197" y="1042321"/>
            <a:ext cx="3084850" cy="363625"/>
            <a:chOff x="6538197" y="1042321"/>
            <a:chExt cx="3084850" cy="363625"/>
          </a:xfrm>
        </p:grpSpPr>
        <p:sp>
          <p:nvSpPr>
            <p:cNvPr id="47" name="Freeform 46"/>
            <p:cNvSpPr/>
            <p:nvPr/>
          </p:nvSpPr>
          <p:spPr>
            <a:xfrm>
              <a:off x="6538197" y="1167189"/>
              <a:ext cx="113280" cy="159402"/>
            </a:xfrm>
            <a:custGeom>
              <a:avLst/>
              <a:gdLst/>
              <a:ahLst/>
              <a:cxnLst/>
              <a:rect l="0" t="0" r="0" b="0"/>
              <a:pathLst>
                <a:path w="113280" h="159402">
                  <a:moveTo>
                    <a:pt x="0" y="85702"/>
                  </a:moveTo>
                  <a:lnTo>
                    <a:pt x="42692" y="82582"/>
                  </a:lnTo>
                  <a:lnTo>
                    <a:pt x="93662" y="66574"/>
                  </a:lnTo>
                  <a:lnTo>
                    <a:pt x="110258" y="55363"/>
                  </a:lnTo>
                  <a:lnTo>
                    <a:pt x="113279" y="46759"/>
                  </a:lnTo>
                  <a:lnTo>
                    <a:pt x="110397" y="24720"/>
                  </a:lnTo>
                  <a:lnTo>
                    <a:pt x="105184" y="15801"/>
                  </a:lnTo>
                  <a:lnTo>
                    <a:pt x="90031" y="2772"/>
                  </a:lnTo>
                  <a:lnTo>
                    <a:pt x="81078" y="0"/>
                  </a:lnTo>
                  <a:lnTo>
                    <a:pt x="61771" y="39"/>
                  </a:lnTo>
                  <a:lnTo>
                    <a:pt x="31171" y="12227"/>
                  </a:lnTo>
                  <a:lnTo>
                    <a:pt x="16583" y="30429"/>
                  </a:lnTo>
                  <a:lnTo>
                    <a:pt x="7370" y="54117"/>
                  </a:lnTo>
                  <a:lnTo>
                    <a:pt x="3275" y="80243"/>
                  </a:lnTo>
                  <a:lnTo>
                    <a:pt x="7694" y="101213"/>
                  </a:lnTo>
                  <a:lnTo>
                    <a:pt x="23337" y="126173"/>
                  </a:lnTo>
                  <a:lnTo>
                    <a:pt x="37278" y="139954"/>
                  </a:lnTo>
                  <a:lnTo>
                    <a:pt x="68584" y="155213"/>
                  </a:lnTo>
                  <a:lnTo>
                    <a:pt x="84228" y="159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48767" y="1158134"/>
              <a:ext cx="126343" cy="170873"/>
            </a:xfrm>
            <a:custGeom>
              <a:avLst/>
              <a:gdLst/>
              <a:ahLst/>
              <a:cxnLst/>
              <a:rect l="0" t="0" r="0" b="0"/>
              <a:pathLst>
                <a:path w="126343" h="170873">
                  <a:moveTo>
                    <a:pt x="0" y="84228"/>
                  </a:moveTo>
                  <a:lnTo>
                    <a:pt x="19128" y="147656"/>
                  </a:lnTo>
                  <a:lnTo>
                    <a:pt x="30338" y="168570"/>
                  </a:lnTo>
                  <a:lnTo>
                    <a:pt x="33093" y="170872"/>
                  </a:lnTo>
                  <a:lnTo>
                    <a:pt x="33760" y="167727"/>
                  </a:lnTo>
                  <a:lnTo>
                    <a:pt x="20323" y="111706"/>
                  </a:lnTo>
                  <a:lnTo>
                    <a:pt x="16051" y="85912"/>
                  </a:lnTo>
                  <a:lnTo>
                    <a:pt x="18053" y="58850"/>
                  </a:lnTo>
                  <a:lnTo>
                    <a:pt x="29080" y="37464"/>
                  </a:lnTo>
                  <a:lnTo>
                    <a:pt x="45680" y="21330"/>
                  </a:lnTo>
                  <a:lnTo>
                    <a:pt x="64756" y="1026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62118" y="1155450"/>
              <a:ext cx="176245" cy="191402"/>
            </a:xfrm>
            <a:custGeom>
              <a:avLst/>
              <a:gdLst/>
              <a:ahLst/>
              <a:cxnLst/>
              <a:rect l="0" t="0" r="0" b="0"/>
              <a:pathLst>
                <a:path w="176245" h="191402">
                  <a:moveTo>
                    <a:pt x="134131" y="65855"/>
                  </a:moveTo>
                  <a:lnTo>
                    <a:pt x="119477" y="21893"/>
                  </a:lnTo>
                  <a:lnTo>
                    <a:pt x="106561" y="8102"/>
                  </a:lnTo>
                  <a:lnTo>
                    <a:pt x="98203" y="2786"/>
                  </a:lnTo>
                  <a:lnTo>
                    <a:pt x="79558" y="0"/>
                  </a:lnTo>
                  <a:lnTo>
                    <a:pt x="69673" y="895"/>
                  </a:lnTo>
                  <a:lnTo>
                    <a:pt x="52450" y="8128"/>
                  </a:lnTo>
                  <a:lnTo>
                    <a:pt x="22330" y="31836"/>
                  </a:lnTo>
                  <a:lnTo>
                    <a:pt x="6508" y="57725"/>
                  </a:lnTo>
                  <a:lnTo>
                    <a:pt x="0" y="93212"/>
                  </a:lnTo>
                  <a:lnTo>
                    <a:pt x="6207" y="145955"/>
                  </a:lnTo>
                  <a:lnTo>
                    <a:pt x="12154" y="169305"/>
                  </a:lnTo>
                  <a:lnTo>
                    <a:pt x="17718" y="178106"/>
                  </a:lnTo>
                  <a:lnTo>
                    <a:pt x="33259" y="191004"/>
                  </a:lnTo>
                  <a:lnTo>
                    <a:pt x="42316" y="191401"/>
                  </a:lnTo>
                  <a:lnTo>
                    <a:pt x="61739" y="182485"/>
                  </a:lnTo>
                  <a:lnTo>
                    <a:pt x="75830" y="166824"/>
                  </a:lnTo>
                  <a:lnTo>
                    <a:pt x="94408" y="122584"/>
                  </a:lnTo>
                  <a:lnTo>
                    <a:pt x="100937" y="78144"/>
                  </a:lnTo>
                  <a:lnTo>
                    <a:pt x="101473" y="79897"/>
                  </a:lnTo>
                  <a:lnTo>
                    <a:pt x="107922" y="110743"/>
                  </a:lnTo>
                  <a:lnTo>
                    <a:pt x="122726" y="134787"/>
                  </a:lnTo>
                  <a:lnTo>
                    <a:pt x="148689" y="162703"/>
                  </a:lnTo>
                  <a:lnTo>
                    <a:pt x="176244" y="18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364359" y="1219280"/>
              <a:ext cx="163518" cy="159954"/>
            </a:xfrm>
            <a:custGeom>
              <a:avLst/>
              <a:gdLst/>
              <a:ahLst/>
              <a:cxnLst/>
              <a:rect l="0" t="0" r="0" b="0"/>
              <a:pathLst>
                <a:path w="163518" h="159954">
                  <a:moveTo>
                    <a:pt x="5589" y="33611"/>
                  </a:moveTo>
                  <a:lnTo>
                    <a:pt x="0" y="50378"/>
                  </a:lnTo>
                  <a:lnTo>
                    <a:pt x="375" y="67969"/>
                  </a:lnTo>
                  <a:lnTo>
                    <a:pt x="13307" y="125440"/>
                  </a:lnTo>
                  <a:lnTo>
                    <a:pt x="19938" y="148123"/>
                  </a:lnTo>
                  <a:lnTo>
                    <a:pt x="19834" y="150896"/>
                  </a:lnTo>
                  <a:lnTo>
                    <a:pt x="13480" y="141500"/>
                  </a:lnTo>
                  <a:lnTo>
                    <a:pt x="7928" y="109902"/>
                  </a:lnTo>
                  <a:lnTo>
                    <a:pt x="7221" y="51237"/>
                  </a:lnTo>
                  <a:lnTo>
                    <a:pt x="11383" y="26237"/>
                  </a:lnTo>
                  <a:lnTo>
                    <a:pt x="16471" y="16996"/>
                  </a:lnTo>
                  <a:lnTo>
                    <a:pt x="31482" y="3610"/>
                  </a:lnTo>
                  <a:lnTo>
                    <a:pt x="52971" y="0"/>
                  </a:lnTo>
                  <a:lnTo>
                    <a:pt x="75781" y="3465"/>
                  </a:lnTo>
                  <a:lnTo>
                    <a:pt x="93718" y="12804"/>
                  </a:lnTo>
                  <a:lnTo>
                    <a:pt x="116969" y="36804"/>
                  </a:lnTo>
                  <a:lnTo>
                    <a:pt x="145271" y="97062"/>
                  </a:lnTo>
                  <a:lnTo>
                    <a:pt x="163517" y="159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76628" y="1061342"/>
              <a:ext cx="140761" cy="317519"/>
            </a:xfrm>
            <a:custGeom>
              <a:avLst/>
              <a:gdLst/>
              <a:ahLst/>
              <a:cxnLst/>
              <a:rect l="0" t="0" r="0" b="0"/>
              <a:pathLst>
                <a:path w="140761" h="317519">
                  <a:moveTo>
                    <a:pt x="109175" y="223134"/>
                  </a:moveTo>
                  <a:lnTo>
                    <a:pt x="109175" y="200777"/>
                  </a:lnTo>
                  <a:lnTo>
                    <a:pt x="105666" y="191852"/>
                  </a:lnTo>
                  <a:lnTo>
                    <a:pt x="92407" y="175696"/>
                  </a:lnTo>
                  <a:lnTo>
                    <a:pt x="83959" y="171621"/>
                  </a:lnTo>
                  <a:lnTo>
                    <a:pt x="65212" y="170214"/>
                  </a:lnTo>
                  <a:lnTo>
                    <a:pt x="34928" y="181588"/>
                  </a:lnTo>
                  <a:lnTo>
                    <a:pt x="20414" y="196480"/>
                  </a:lnTo>
                  <a:lnTo>
                    <a:pt x="5666" y="227715"/>
                  </a:lnTo>
                  <a:lnTo>
                    <a:pt x="0" y="253246"/>
                  </a:lnTo>
                  <a:lnTo>
                    <a:pt x="1381" y="280191"/>
                  </a:lnTo>
                  <a:lnTo>
                    <a:pt x="12133" y="301525"/>
                  </a:lnTo>
                  <a:lnTo>
                    <a:pt x="19914" y="310490"/>
                  </a:lnTo>
                  <a:lnTo>
                    <a:pt x="28610" y="315297"/>
                  </a:lnTo>
                  <a:lnTo>
                    <a:pt x="47632" y="317518"/>
                  </a:lnTo>
                  <a:lnTo>
                    <a:pt x="64665" y="311486"/>
                  </a:lnTo>
                  <a:lnTo>
                    <a:pt x="72483" y="306602"/>
                  </a:lnTo>
                  <a:lnTo>
                    <a:pt x="84288" y="291816"/>
                  </a:lnTo>
                  <a:lnTo>
                    <a:pt x="111226" y="235125"/>
                  </a:lnTo>
                  <a:lnTo>
                    <a:pt x="118029" y="174377"/>
                  </a:lnTo>
                  <a:lnTo>
                    <a:pt x="119207" y="119000"/>
                  </a:lnTo>
                  <a:lnTo>
                    <a:pt x="116437" y="68667"/>
                  </a:lnTo>
                  <a:lnTo>
                    <a:pt x="110610" y="9738"/>
                  </a:lnTo>
                  <a:lnTo>
                    <a:pt x="107792" y="2491"/>
                  </a:lnTo>
                  <a:lnTo>
                    <a:pt x="103574" y="0"/>
                  </a:lnTo>
                  <a:lnTo>
                    <a:pt x="98422" y="679"/>
                  </a:lnTo>
                  <a:lnTo>
                    <a:pt x="94987" y="5810"/>
                  </a:lnTo>
                  <a:lnTo>
                    <a:pt x="91171" y="23990"/>
                  </a:lnTo>
                  <a:lnTo>
                    <a:pt x="95957" y="81025"/>
                  </a:lnTo>
                  <a:lnTo>
                    <a:pt x="101235" y="135445"/>
                  </a:lnTo>
                  <a:lnTo>
                    <a:pt x="116534" y="198329"/>
                  </a:lnTo>
                  <a:lnTo>
                    <a:pt x="130299" y="237212"/>
                  </a:lnTo>
                  <a:lnTo>
                    <a:pt x="140760" y="2547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66130" y="1084435"/>
              <a:ext cx="19757" cy="284270"/>
            </a:xfrm>
            <a:custGeom>
              <a:avLst/>
              <a:gdLst/>
              <a:ahLst/>
              <a:cxnLst/>
              <a:rect l="0" t="0" r="0" b="0"/>
              <a:pathLst>
                <a:path w="19757" h="284270">
                  <a:moveTo>
                    <a:pt x="19756" y="0"/>
                  </a:moveTo>
                  <a:lnTo>
                    <a:pt x="5285" y="33622"/>
                  </a:lnTo>
                  <a:lnTo>
                    <a:pt x="0" y="91562"/>
                  </a:lnTo>
                  <a:lnTo>
                    <a:pt x="2204" y="146452"/>
                  </a:lnTo>
                  <a:lnTo>
                    <a:pt x="7146" y="196641"/>
                  </a:lnTo>
                  <a:lnTo>
                    <a:pt x="8816" y="255522"/>
                  </a:lnTo>
                  <a:lnTo>
                    <a:pt x="922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38487" y="1231834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10" y="0"/>
                  </a:lnTo>
                  <a:lnTo>
                    <a:pt x="111600" y="0"/>
                  </a:lnTo>
                  <a:lnTo>
                    <a:pt x="53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181618" y="1052849"/>
              <a:ext cx="294272" cy="317436"/>
            </a:xfrm>
            <a:custGeom>
              <a:avLst/>
              <a:gdLst/>
              <a:ahLst/>
              <a:cxnLst/>
              <a:rect l="0" t="0" r="0" b="0"/>
              <a:pathLst>
                <a:path w="294272" h="317436">
                  <a:moveTo>
                    <a:pt x="9553" y="0"/>
                  </a:moveTo>
                  <a:lnTo>
                    <a:pt x="2317" y="28726"/>
                  </a:lnTo>
                  <a:lnTo>
                    <a:pt x="0" y="77922"/>
                  </a:lnTo>
                  <a:lnTo>
                    <a:pt x="483" y="130063"/>
                  </a:lnTo>
                  <a:lnTo>
                    <a:pt x="7515" y="182557"/>
                  </a:lnTo>
                  <a:lnTo>
                    <a:pt x="17008" y="232816"/>
                  </a:lnTo>
                  <a:lnTo>
                    <a:pt x="27577" y="285544"/>
                  </a:lnTo>
                  <a:lnTo>
                    <a:pt x="29262" y="302384"/>
                  </a:lnTo>
                  <a:lnTo>
                    <a:pt x="31662" y="244574"/>
                  </a:lnTo>
                  <a:lnTo>
                    <a:pt x="40150" y="212457"/>
                  </a:lnTo>
                  <a:lnTo>
                    <a:pt x="50837" y="195421"/>
                  </a:lnTo>
                  <a:lnTo>
                    <a:pt x="58133" y="191112"/>
                  </a:lnTo>
                  <a:lnTo>
                    <a:pt x="75598" y="189444"/>
                  </a:lnTo>
                  <a:lnTo>
                    <a:pt x="91939" y="195722"/>
                  </a:lnTo>
                  <a:lnTo>
                    <a:pt x="99572" y="200671"/>
                  </a:lnTo>
                  <a:lnTo>
                    <a:pt x="142806" y="262729"/>
                  </a:lnTo>
                  <a:lnTo>
                    <a:pt x="158349" y="294655"/>
                  </a:lnTo>
                  <a:lnTo>
                    <a:pt x="162563" y="297042"/>
                  </a:lnTo>
                  <a:lnTo>
                    <a:pt x="166542" y="293955"/>
                  </a:lnTo>
                  <a:lnTo>
                    <a:pt x="186922" y="266556"/>
                  </a:lnTo>
                  <a:lnTo>
                    <a:pt x="212235" y="245616"/>
                  </a:lnTo>
                  <a:lnTo>
                    <a:pt x="267798" y="218897"/>
                  </a:lnTo>
                  <a:lnTo>
                    <a:pt x="283426" y="204912"/>
                  </a:lnTo>
                  <a:lnTo>
                    <a:pt x="294271" y="186999"/>
                  </a:lnTo>
                  <a:lnTo>
                    <a:pt x="294122" y="178478"/>
                  </a:lnTo>
                  <a:lnTo>
                    <a:pt x="290512" y="170458"/>
                  </a:lnTo>
                  <a:lnTo>
                    <a:pt x="284597" y="162772"/>
                  </a:lnTo>
                  <a:lnTo>
                    <a:pt x="265546" y="154231"/>
                  </a:lnTo>
                  <a:lnTo>
                    <a:pt x="253914" y="151954"/>
                  </a:lnTo>
                  <a:lnTo>
                    <a:pt x="231632" y="155663"/>
                  </a:lnTo>
                  <a:lnTo>
                    <a:pt x="202475" y="170905"/>
                  </a:lnTo>
                  <a:lnTo>
                    <a:pt x="171663" y="197016"/>
                  </a:lnTo>
                  <a:lnTo>
                    <a:pt x="163489" y="220144"/>
                  </a:lnTo>
                  <a:lnTo>
                    <a:pt x="162197" y="247581"/>
                  </a:lnTo>
                  <a:lnTo>
                    <a:pt x="169421" y="271473"/>
                  </a:lnTo>
                  <a:lnTo>
                    <a:pt x="183551" y="290671"/>
                  </a:lnTo>
                  <a:lnTo>
                    <a:pt x="202699" y="305832"/>
                  </a:lnTo>
                  <a:lnTo>
                    <a:pt x="226807" y="316470"/>
                  </a:lnTo>
                  <a:lnTo>
                    <a:pt x="238617" y="317435"/>
                  </a:lnTo>
                  <a:lnTo>
                    <a:pt x="293822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703785" y="1221305"/>
              <a:ext cx="136828" cy="160205"/>
            </a:xfrm>
            <a:custGeom>
              <a:avLst/>
              <a:gdLst/>
              <a:ahLst/>
              <a:cxnLst/>
              <a:rect l="0" t="0" r="0" b="0"/>
              <a:pathLst>
                <a:path w="136828" h="160205">
                  <a:moveTo>
                    <a:pt x="98038" y="31586"/>
                  </a:moveTo>
                  <a:lnTo>
                    <a:pt x="92450" y="14818"/>
                  </a:lnTo>
                  <a:lnTo>
                    <a:pt x="86124" y="11049"/>
                  </a:lnTo>
                  <a:lnTo>
                    <a:pt x="66617" y="9980"/>
                  </a:lnTo>
                  <a:lnTo>
                    <a:pt x="48589" y="16524"/>
                  </a:lnTo>
                  <a:lnTo>
                    <a:pt x="17951" y="39789"/>
                  </a:lnTo>
                  <a:lnTo>
                    <a:pt x="2039" y="65602"/>
                  </a:lnTo>
                  <a:lnTo>
                    <a:pt x="0" y="88428"/>
                  </a:lnTo>
                  <a:lnTo>
                    <a:pt x="4163" y="113001"/>
                  </a:lnTo>
                  <a:lnTo>
                    <a:pt x="13813" y="135621"/>
                  </a:lnTo>
                  <a:lnTo>
                    <a:pt x="32139" y="151133"/>
                  </a:lnTo>
                  <a:lnTo>
                    <a:pt x="43577" y="156907"/>
                  </a:lnTo>
                  <a:lnTo>
                    <a:pt x="65644" y="160204"/>
                  </a:lnTo>
                  <a:lnTo>
                    <a:pt x="87151" y="156600"/>
                  </a:lnTo>
                  <a:lnTo>
                    <a:pt x="108408" y="147199"/>
                  </a:lnTo>
                  <a:lnTo>
                    <a:pt x="123314" y="132102"/>
                  </a:lnTo>
                  <a:lnTo>
                    <a:pt x="132669" y="112525"/>
                  </a:lnTo>
                  <a:lnTo>
                    <a:pt x="136827" y="88226"/>
                  </a:lnTo>
                  <a:lnTo>
                    <a:pt x="132435" y="64948"/>
                  </a:lnTo>
                  <a:lnTo>
                    <a:pt x="111277" y="14272"/>
                  </a:lnTo>
                  <a:lnTo>
                    <a:pt x="875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28165" y="1042321"/>
              <a:ext cx="42116" cy="357970"/>
            </a:xfrm>
            <a:custGeom>
              <a:avLst/>
              <a:gdLst/>
              <a:ahLst/>
              <a:cxnLst/>
              <a:rect l="0" t="0" r="0" b="0"/>
              <a:pathLst>
                <a:path w="42116" h="357970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5589" y="169905"/>
                  </a:lnTo>
                  <a:lnTo>
                    <a:pt x="14655" y="232056"/>
                  </a:lnTo>
                  <a:lnTo>
                    <a:pt x="24749" y="283746"/>
                  </a:lnTo>
                  <a:lnTo>
                    <a:pt x="39019" y="339746"/>
                  </a:lnTo>
                  <a:lnTo>
                    <a:pt x="4211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812352" y="118972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04071" y="7235"/>
                  </a:lnTo>
                  <a:lnTo>
                    <a:pt x="147848" y="9878"/>
                  </a:lnTo>
                  <a:lnTo>
                    <a:pt x="91336" y="10400"/>
                  </a:lnTo>
                  <a:lnTo>
                    <a:pt x="37452" y="177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069499" y="1052849"/>
              <a:ext cx="311393" cy="338384"/>
            </a:xfrm>
            <a:custGeom>
              <a:avLst/>
              <a:gdLst/>
              <a:ahLst/>
              <a:cxnLst/>
              <a:rect l="0" t="0" r="0" b="0"/>
              <a:pathLst>
                <a:path w="311393" h="338384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1349" y="145156"/>
                  </a:lnTo>
                  <a:lnTo>
                    <a:pt x="15040" y="196907"/>
                  </a:lnTo>
                  <a:lnTo>
                    <a:pt x="23523" y="251155"/>
                  </a:lnTo>
                  <a:lnTo>
                    <a:pt x="32238" y="314036"/>
                  </a:lnTo>
                  <a:lnTo>
                    <a:pt x="34043" y="316982"/>
                  </a:lnTo>
                  <a:lnTo>
                    <a:pt x="35245" y="314267"/>
                  </a:lnTo>
                  <a:lnTo>
                    <a:pt x="52165" y="251975"/>
                  </a:lnTo>
                  <a:lnTo>
                    <a:pt x="67947" y="226478"/>
                  </a:lnTo>
                  <a:lnTo>
                    <a:pt x="75397" y="222345"/>
                  </a:lnTo>
                  <a:lnTo>
                    <a:pt x="93031" y="220873"/>
                  </a:lnTo>
                  <a:lnTo>
                    <a:pt x="112567" y="230357"/>
                  </a:lnTo>
                  <a:lnTo>
                    <a:pt x="130609" y="246271"/>
                  </a:lnTo>
                  <a:lnTo>
                    <a:pt x="142527" y="265041"/>
                  </a:lnTo>
                  <a:lnTo>
                    <a:pt x="155144" y="324429"/>
                  </a:lnTo>
                  <a:lnTo>
                    <a:pt x="158094" y="335609"/>
                  </a:lnTo>
                  <a:lnTo>
                    <a:pt x="160060" y="338383"/>
                  </a:lnTo>
                  <a:lnTo>
                    <a:pt x="161371" y="335553"/>
                  </a:lnTo>
                  <a:lnTo>
                    <a:pt x="165168" y="321100"/>
                  </a:lnTo>
                  <a:lnTo>
                    <a:pt x="174654" y="302979"/>
                  </a:lnTo>
                  <a:lnTo>
                    <a:pt x="198737" y="278635"/>
                  </a:lnTo>
                  <a:lnTo>
                    <a:pt x="259027" y="244323"/>
                  </a:lnTo>
                  <a:lnTo>
                    <a:pt x="290418" y="224211"/>
                  </a:lnTo>
                  <a:lnTo>
                    <a:pt x="296239" y="214985"/>
                  </a:lnTo>
                  <a:lnTo>
                    <a:pt x="299588" y="192255"/>
                  </a:lnTo>
                  <a:lnTo>
                    <a:pt x="296504" y="183152"/>
                  </a:lnTo>
                  <a:lnTo>
                    <a:pt x="283718" y="169919"/>
                  </a:lnTo>
                  <a:lnTo>
                    <a:pt x="275395" y="167091"/>
                  </a:lnTo>
                  <a:lnTo>
                    <a:pt x="256789" y="167070"/>
                  </a:lnTo>
                  <a:lnTo>
                    <a:pt x="226583" y="179224"/>
                  </a:lnTo>
                  <a:lnTo>
                    <a:pt x="200996" y="203232"/>
                  </a:lnTo>
                  <a:lnTo>
                    <a:pt x="192138" y="225636"/>
                  </a:lnTo>
                  <a:lnTo>
                    <a:pt x="189370" y="251191"/>
                  </a:lnTo>
                  <a:lnTo>
                    <a:pt x="192039" y="278147"/>
                  </a:lnTo>
                  <a:lnTo>
                    <a:pt x="200245" y="299486"/>
                  </a:lnTo>
                  <a:lnTo>
                    <a:pt x="212860" y="316769"/>
                  </a:lnTo>
                  <a:lnTo>
                    <a:pt x="230165" y="332249"/>
                  </a:lnTo>
                  <a:lnTo>
                    <a:pt x="240863" y="336143"/>
                  </a:lnTo>
                  <a:lnTo>
                    <a:pt x="265228" y="337350"/>
                  </a:lnTo>
                  <a:lnTo>
                    <a:pt x="285416" y="330868"/>
                  </a:lnTo>
                  <a:lnTo>
                    <a:pt x="31139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454591" y="1210777"/>
              <a:ext cx="168456" cy="195169"/>
            </a:xfrm>
            <a:custGeom>
              <a:avLst/>
              <a:gdLst/>
              <a:ahLst/>
              <a:cxnLst/>
              <a:rect l="0" t="0" r="0" b="0"/>
              <a:pathLst>
                <a:path w="168456" h="195169">
                  <a:moveTo>
                    <a:pt x="0" y="84228"/>
                  </a:moveTo>
                  <a:lnTo>
                    <a:pt x="27510" y="147655"/>
                  </a:lnTo>
                  <a:lnTo>
                    <a:pt x="39607" y="177891"/>
                  </a:lnTo>
                  <a:lnTo>
                    <a:pt x="51138" y="194486"/>
                  </a:lnTo>
                  <a:lnTo>
                    <a:pt x="53978" y="195168"/>
                  </a:lnTo>
                  <a:lnTo>
                    <a:pt x="54703" y="190943"/>
                  </a:lnTo>
                  <a:lnTo>
                    <a:pt x="54016" y="183447"/>
                  </a:lnTo>
                  <a:lnTo>
                    <a:pt x="29044" y="120220"/>
                  </a:lnTo>
                  <a:lnTo>
                    <a:pt x="23423" y="74355"/>
                  </a:lnTo>
                  <a:lnTo>
                    <a:pt x="28348" y="50204"/>
                  </a:lnTo>
                  <a:lnTo>
                    <a:pt x="32936" y="40488"/>
                  </a:lnTo>
                  <a:lnTo>
                    <a:pt x="47393" y="26573"/>
                  </a:lnTo>
                  <a:lnTo>
                    <a:pt x="85270" y="8108"/>
                  </a:lnTo>
                  <a:lnTo>
                    <a:pt x="142221" y="1068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188080" y="1568746"/>
            <a:ext cx="2310382" cy="315856"/>
            <a:chOff x="5188080" y="1568746"/>
            <a:chExt cx="2310382" cy="315856"/>
          </a:xfrm>
        </p:grpSpPr>
        <p:sp>
          <p:nvSpPr>
            <p:cNvPr id="61" name="Freeform 60"/>
            <p:cNvSpPr/>
            <p:nvPr/>
          </p:nvSpPr>
          <p:spPr>
            <a:xfrm>
              <a:off x="5188080" y="1649446"/>
              <a:ext cx="206414" cy="185763"/>
            </a:xfrm>
            <a:custGeom>
              <a:avLst/>
              <a:gdLst/>
              <a:ahLst/>
              <a:cxnLst/>
              <a:rect l="0" t="0" r="0" b="0"/>
              <a:pathLst>
                <a:path w="206414" h="185763">
                  <a:moveTo>
                    <a:pt x="139339" y="45642"/>
                  </a:moveTo>
                  <a:lnTo>
                    <a:pt x="102253" y="10895"/>
                  </a:lnTo>
                  <a:lnTo>
                    <a:pt x="84252" y="1733"/>
                  </a:lnTo>
                  <a:lnTo>
                    <a:pt x="64553" y="0"/>
                  </a:lnTo>
                  <a:lnTo>
                    <a:pt x="23311" y="8420"/>
                  </a:lnTo>
                  <a:lnTo>
                    <a:pt x="15194" y="14978"/>
                  </a:lnTo>
                  <a:lnTo>
                    <a:pt x="3055" y="34743"/>
                  </a:lnTo>
                  <a:lnTo>
                    <a:pt x="0" y="62245"/>
                  </a:lnTo>
                  <a:lnTo>
                    <a:pt x="7571" y="116382"/>
                  </a:lnTo>
                  <a:lnTo>
                    <a:pt x="22568" y="144460"/>
                  </a:lnTo>
                  <a:lnTo>
                    <a:pt x="41829" y="167598"/>
                  </a:lnTo>
                  <a:lnTo>
                    <a:pt x="67944" y="183682"/>
                  </a:lnTo>
                  <a:lnTo>
                    <a:pt x="93960" y="185762"/>
                  </a:lnTo>
                  <a:lnTo>
                    <a:pt x="122680" y="181617"/>
                  </a:lnTo>
                  <a:lnTo>
                    <a:pt x="157410" y="166129"/>
                  </a:lnTo>
                  <a:lnTo>
                    <a:pt x="175057" y="153394"/>
                  </a:lnTo>
                  <a:lnTo>
                    <a:pt x="187579" y="136815"/>
                  </a:lnTo>
                  <a:lnTo>
                    <a:pt x="205150" y="97576"/>
                  </a:lnTo>
                  <a:lnTo>
                    <a:pt x="206413" y="76912"/>
                  </a:lnTo>
                  <a:lnTo>
                    <a:pt x="201905" y="57200"/>
                  </a:lnTo>
                  <a:lnTo>
                    <a:pt x="192103" y="40640"/>
                  </a:lnTo>
                  <a:lnTo>
                    <a:pt x="176828" y="28601"/>
                  </a:lnTo>
                  <a:lnTo>
                    <a:pt x="159510" y="20521"/>
                  </a:lnTo>
                  <a:lnTo>
                    <a:pt x="128811" y="14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53761" y="1684459"/>
              <a:ext cx="136872" cy="115915"/>
            </a:xfrm>
            <a:custGeom>
              <a:avLst/>
              <a:gdLst/>
              <a:ahLst/>
              <a:cxnLst/>
              <a:rect l="0" t="0" r="0" b="0"/>
              <a:pathLst>
                <a:path w="136872" h="115915">
                  <a:moveTo>
                    <a:pt x="0" y="52743"/>
                  </a:moveTo>
                  <a:lnTo>
                    <a:pt x="8334" y="90221"/>
                  </a:lnTo>
                  <a:lnTo>
                    <a:pt x="9066" y="102294"/>
                  </a:lnTo>
                  <a:lnTo>
                    <a:pt x="8383" y="105664"/>
                  </a:lnTo>
                  <a:lnTo>
                    <a:pt x="6759" y="103232"/>
                  </a:lnTo>
                  <a:lnTo>
                    <a:pt x="3004" y="88050"/>
                  </a:lnTo>
                  <a:lnTo>
                    <a:pt x="2060" y="54366"/>
                  </a:lnTo>
                  <a:lnTo>
                    <a:pt x="5985" y="32407"/>
                  </a:lnTo>
                  <a:lnTo>
                    <a:pt x="20361" y="5903"/>
                  </a:lnTo>
                  <a:lnTo>
                    <a:pt x="27612" y="1629"/>
                  </a:lnTo>
                  <a:lnTo>
                    <a:pt x="45028" y="0"/>
                  </a:lnTo>
                  <a:lnTo>
                    <a:pt x="74563" y="11249"/>
                  </a:lnTo>
                  <a:lnTo>
                    <a:pt x="99952" y="29400"/>
                  </a:lnTo>
                  <a:lnTo>
                    <a:pt x="122293" y="55185"/>
                  </a:lnTo>
                  <a:lnTo>
                    <a:pt x="130392" y="78005"/>
                  </a:lnTo>
                  <a:lnTo>
                    <a:pt x="136871" y="1159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29739" y="1600331"/>
              <a:ext cx="29391" cy="242157"/>
            </a:xfrm>
            <a:custGeom>
              <a:avLst/>
              <a:gdLst/>
              <a:ahLst/>
              <a:cxnLst/>
              <a:rect l="0" t="0" r="0" b="0"/>
              <a:pathLst>
                <a:path w="29391" h="242157">
                  <a:moveTo>
                    <a:pt x="8333" y="0"/>
                  </a:moveTo>
                  <a:lnTo>
                    <a:pt x="0" y="54145"/>
                  </a:lnTo>
                  <a:lnTo>
                    <a:pt x="3827" y="109091"/>
                  </a:lnTo>
                  <a:lnTo>
                    <a:pt x="14679" y="165005"/>
                  </a:lnTo>
                  <a:lnTo>
                    <a:pt x="21155" y="214871"/>
                  </a:lnTo>
                  <a:lnTo>
                    <a:pt x="2939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22259" y="1695088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5525" y="16788"/>
                  </a:lnTo>
                  <a:lnTo>
                    <a:pt x="100997" y="20213"/>
                  </a:lnTo>
                  <a:lnTo>
                    <a:pt x="45426" y="2647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64414" y="1568746"/>
              <a:ext cx="252685" cy="284708"/>
            </a:xfrm>
            <a:custGeom>
              <a:avLst/>
              <a:gdLst/>
              <a:ahLst/>
              <a:cxnLst/>
              <a:rect l="0" t="0" r="0" b="0"/>
              <a:pathLst>
                <a:path w="252685" h="284708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14654" y="156280"/>
                  </a:lnTo>
                  <a:lnTo>
                    <a:pt x="19160" y="207612"/>
                  </a:lnTo>
                  <a:lnTo>
                    <a:pt x="19513" y="260765"/>
                  </a:lnTo>
                  <a:lnTo>
                    <a:pt x="17688" y="261581"/>
                  </a:lnTo>
                  <a:lnTo>
                    <a:pt x="15302" y="258615"/>
                  </a:lnTo>
                  <a:lnTo>
                    <a:pt x="15770" y="242841"/>
                  </a:lnTo>
                  <a:lnTo>
                    <a:pt x="22701" y="182367"/>
                  </a:lnTo>
                  <a:lnTo>
                    <a:pt x="31926" y="159431"/>
                  </a:lnTo>
                  <a:lnTo>
                    <a:pt x="40002" y="153080"/>
                  </a:lnTo>
                  <a:lnTo>
                    <a:pt x="61452" y="149144"/>
                  </a:lnTo>
                  <a:lnTo>
                    <a:pt x="70214" y="152072"/>
                  </a:lnTo>
                  <a:lnTo>
                    <a:pt x="83069" y="164683"/>
                  </a:lnTo>
                  <a:lnTo>
                    <a:pt x="100853" y="202546"/>
                  </a:lnTo>
                  <a:lnTo>
                    <a:pt x="119201" y="261924"/>
                  </a:lnTo>
                  <a:lnTo>
                    <a:pt x="123921" y="265863"/>
                  </a:lnTo>
                  <a:lnTo>
                    <a:pt x="129407" y="264980"/>
                  </a:lnTo>
                  <a:lnTo>
                    <a:pt x="189849" y="217247"/>
                  </a:lnTo>
                  <a:lnTo>
                    <a:pt x="227699" y="182449"/>
                  </a:lnTo>
                  <a:lnTo>
                    <a:pt x="243461" y="155834"/>
                  </a:lnTo>
                  <a:lnTo>
                    <a:pt x="244196" y="147173"/>
                  </a:lnTo>
                  <a:lnTo>
                    <a:pt x="238773" y="131311"/>
                  </a:lnTo>
                  <a:lnTo>
                    <a:pt x="225445" y="119581"/>
                  </a:lnTo>
                  <a:lnTo>
                    <a:pt x="216977" y="114816"/>
                  </a:lnTo>
                  <a:lnTo>
                    <a:pt x="198209" y="112640"/>
                  </a:lnTo>
                  <a:lnTo>
                    <a:pt x="179340" y="116743"/>
                  </a:lnTo>
                  <a:lnTo>
                    <a:pt x="163155" y="126365"/>
                  </a:lnTo>
                  <a:lnTo>
                    <a:pt x="140889" y="150525"/>
                  </a:lnTo>
                  <a:lnTo>
                    <a:pt x="132807" y="172965"/>
                  </a:lnTo>
                  <a:lnTo>
                    <a:pt x="130385" y="198536"/>
                  </a:lnTo>
                  <a:lnTo>
                    <a:pt x="133208" y="225498"/>
                  </a:lnTo>
                  <a:lnTo>
                    <a:pt x="144602" y="246840"/>
                  </a:lnTo>
                  <a:lnTo>
                    <a:pt x="180512" y="279605"/>
                  </a:lnTo>
                  <a:lnTo>
                    <a:pt x="190531" y="283500"/>
                  </a:lnTo>
                  <a:lnTo>
                    <a:pt x="211023" y="284707"/>
                  </a:lnTo>
                  <a:lnTo>
                    <a:pt x="25268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41050" y="1692315"/>
              <a:ext cx="144546" cy="153409"/>
            </a:xfrm>
            <a:custGeom>
              <a:avLst/>
              <a:gdLst/>
              <a:ahLst/>
              <a:cxnLst/>
              <a:rect l="0" t="0" r="0" b="0"/>
              <a:pathLst>
                <a:path w="144546" h="153409">
                  <a:moveTo>
                    <a:pt x="112960" y="13301"/>
                  </a:moveTo>
                  <a:lnTo>
                    <a:pt x="101782" y="2123"/>
                  </a:lnTo>
                  <a:lnTo>
                    <a:pt x="94979" y="0"/>
                  </a:lnTo>
                  <a:lnTo>
                    <a:pt x="68638" y="2601"/>
                  </a:lnTo>
                  <a:lnTo>
                    <a:pt x="39776" y="11950"/>
                  </a:lnTo>
                  <a:lnTo>
                    <a:pt x="23502" y="22839"/>
                  </a:lnTo>
                  <a:lnTo>
                    <a:pt x="11590" y="38597"/>
                  </a:lnTo>
                  <a:lnTo>
                    <a:pt x="3566" y="58469"/>
                  </a:lnTo>
                  <a:lnTo>
                    <a:pt x="0" y="82899"/>
                  </a:lnTo>
                  <a:lnTo>
                    <a:pt x="4654" y="103115"/>
                  </a:lnTo>
                  <a:lnTo>
                    <a:pt x="26706" y="135157"/>
                  </a:lnTo>
                  <a:lnTo>
                    <a:pt x="52308" y="151312"/>
                  </a:lnTo>
                  <a:lnTo>
                    <a:pt x="75085" y="153408"/>
                  </a:lnTo>
                  <a:lnTo>
                    <a:pt x="122246" y="145222"/>
                  </a:lnTo>
                  <a:lnTo>
                    <a:pt x="134634" y="139003"/>
                  </a:lnTo>
                  <a:lnTo>
                    <a:pt x="144545" y="129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59295" y="1758259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20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59295" y="16635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75109" y="1726673"/>
              <a:ext cx="94757" cy="140746"/>
            </a:xfrm>
            <a:custGeom>
              <a:avLst/>
              <a:gdLst/>
              <a:ahLst/>
              <a:cxnLst/>
              <a:rect l="0" t="0" r="0" b="0"/>
              <a:pathLst>
                <a:path w="94757" h="140746">
                  <a:moveTo>
                    <a:pt x="0" y="63171"/>
                  </a:moveTo>
                  <a:lnTo>
                    <a:pt x="17958" y="117046"/>
                  </a:lnTo>
                  <a:lnTo>
                    <a:pt x="25858" y="140745"/>
                  </a:lnTo>
                  <a:lnTo>
                    <a:pt x="16113" y="120868"/>
                  </a:lnTo>
                  <a:lnTo>
                    <a:pt x="7161" y="101683"/>
                  </a:lnTo>
                  <a:lnTo>
                    <a:pt x="3292" y="64573"/>
                  </a:lnTo>
                  <a:lnTo>
                    <a:pt x="6532" y="37668"/>
                  </a:lnTo>
                  <a:lnTo>
                    <a:pt x="11373" y="27452"/>
                  </a:lnTo>
                  <a:lnTo>
                    <a:pt x="26111" y="12981"/>
                  </a:lnTo>
                  <a:lnTo>
                    <a:pt x="47480" y="576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47949" y="1755486"/>
              <a:ext cx="121959" cy="115642"/>
            </a:xfrm>
            <a:custGeom>
              <a:avLst/>
              <a:gdLst/>
              <a:ahLst/>
              <a:cxnLst/>
              <a:rect l="0" t="0" r="0" b="0"/>
              <a:pathLst>
                <a:path w="121959" h="115642">
                  <a:moveTo>
                    <a:pt x="100900" y="13301"/>
                  </a:moveTo>
                  <a:lnTo>
                    <a:pt x="89722" y="2123"/>
                  </a:lnTo>
                  <a:lnTo>
                    <a:pt x="81749" y="0"/>
                  </a:lnTo>
                  <a:lnTo>
                    <a:pt x="60414" y="760"/>
                  </a:lnTo>
                  <a:lnTo>
                    <a:pt x="41573" y="8117"/>
                  </a:lnTo>
                  <a:lnTo>
                    <a:pt x="10413" y="31904"/>
                  </a:lnTo>
                  <a:lnTo>
                    <a:pt x="2192" y="51595"/>
                  </a:lnTo>
                  <a:lnTo>
                    <a:pt x="0" y="63397"/>
                  </a:lnTo>
                  <a:lnTo>
                    <a:pt x="3803" y="82749"/>
                  </a:lnTo>
                  <a:lnTo>
                    <a:pt x="8093" y="91185"/>
                  </a:lnTo>
                  <a:lnTo>
                    <a:pt x="22218" y="103678"/>
                  </a:lnTo>
                  <a:lnTo>
                    <a:pt x="41364" y="111961"/>
                  </a:lnTo>
                  <a:lnTo>
                    <a:pt x="65471" y="115641"/>
                  </a:lnTo>
                  <a:lnTo>
                    <a:pt x="88664" y="111038"/>
                  </a:lnTo>
                  <a:lnTo>
                    <a:pt x="121958" y="97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243664" y="1631917"/>
              <a:ext cx="10471" cy="231628"/>
            </a:xfrm>
            <a:custGeom>
              <a:avLst/>
              <a:gdLst/>
              <a:ahLst/>
              <a:cxnLst/>
              <a:rect l="0" t="0" r="0" b="0"/>
              <a:pathLst>
                <a:path w="10471" h="231628">
                  <a:moveTo>
                    <a:pt x="10470" y="0"/>
                  </a:moveTo>
                  <a:lnTo>
                    <a:pt x="1406" y="58617"/>
                  </a:lnTo>
                  <a:lnTo>
                    <a:pt x="231" y="112791"/>
                  </a:lnTo>
                  <a:lnTo>
                    <a:pt x="0" y="171671"/>
                  </a:lnTo>
                  <a:lnTo>
                    <a:pt x="3078" y="209573"/>
                  </a:lnTo>
                  <a:lnTo>
                    <a:pt x="1047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85720" y="1734404"/>
              <a:ext cx="114563" cy="150198"/>
            </a:xfrm>
            <a:custGeom>
              <a:avLst/>
              <a:gdLst/>
              <a:ahLst/>
              <a:cxnLst/>
              <a:rect l="0" t="0" r="0" b="0"/>
              <a:pathLst>
                <a:path w="114563" h="150198">
                  <a:moveTo>
                    <a:pt x="0" y="87026"/>
                  </a:moveTo>
                  <a:lnTo>
                    <a:pt x="53875" y="69067"/>
                  </a:lnTo>
                  <a:lnTo>
                    <a:pt x="105447" y="46287"/>
                  </a:lnTo>
                  <a:lnTo>
                    <a:pt x="111242" y="38810"/>
                  </a:lnTo>
                  <a:lnTo>
                    <a:pt x="113936" y="30315"/>
                  </a:lnTo>
                  <a:lnTo>
                    <a:pt x="114562" y="21143"/>
                  </a:lnTo>
                  <a:lnTo>
                    <a:pt x="111470" y="13858"/>
                  </a:lnTo>
                  <a:lnTo>
                    <a:pt x="98675" y="2644"/>
                  </a:lnTo>
                  <a:lnTo>
                    <a:pt x="78170" y="0"/>
                  </a:lnTo>
                  <a:lnTo>
                    <a:pt x="32468" y="7834"/>
                  </a:lnTo>
                  <a:lnTo>
                    <a:pt x="23985" y="13174"/>
                  </a:lnTo>
                  <a:lnTo>
                    <a:pt x="11440" y="28467"/>
                  </a:lnTo>
                  <a:lnTo>
                    <a:pt x="8204" y="50081"/>
                  </a:lnTo>
                  <a:lnTo>
                    <a:pt x="15659" y="96496"/>
                  </a:lnTo>
                  <a:lnTo>
                    <a:pt x="30636" y="123237"/>
                  </a:lnTo>
                  <a:lnTo>
                    <a:pt x="46371" y="135485"/>
                  </a:lnTo>
                  <a:lnTo>
                    <a:pt x="63893" y="143658"/>
                  </a:lnTo>
                  <a:lnTo>
                    <a:pt x="94756" y="150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85761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81104" y="2520036"/>
            <a:ext cx="187435" cy="248016"/>
            <a:chOff x="381104" y="2520036"/>
            <a:chExt cx="187435" cy="248016"/>
          </a:xfrm>
        </p:grpSpPr>
        <p:sp>
          <p:nvSpPr>
            <p:cNvPr id="75" name="Freeform 74"/>
            <p:cNvSpPr/>
            <p:nvPr/>
          </p:nvSpPr>
          <p:spPr>
            <a:xfrm>
              <a:off x="381104" y="2520036"/>
              <a:ext cx="187435" cy="248016"/>
            </a:xfrm>
            <a:custGeom>
              <a:avLst/>
              <a:gdLst/>
              <a:ahLst/>
              <a:cxnLst/>
              <a:rect l="0" t="0" r="0" b="0"/>
              <a:pathLst>
                <a:path w="187435" h="248016">
                  <a:moveTo>
                    <a:pt x="61092" y="69974"/>
                  </a:moveTo>
                  <a:lnTo>
                    <a:pt x="43134" y="123849"/>
                  </a:lnTo>
                  <a:lnTo>
                    <a:pt x="22452" y="185896"/>
                  </a:lnTo>
                  <a:lnTo>
                    <a:pt x="2598" y="248015"/>
                  </a:lnTo>
                  <a:lnTo>
                    <a:pt x="1039" y="245989"/>
                  </a:lnTo>
                  <a:lnTo>
                    <a:pt x="0" y="239960"/>
                  </a:lnTo>
                  <a:lnTo>
                    <a:pt x="5084" y="223902"/>
                  </a:lnTo>
                  <a:lnTo>
                    <a:pt x="29211" y="164379"/>
                  </a:lnTo>
                  <a:lnTo>
                    <a:pt x="50538" y="101529"/>
                  </a:lnTo>
                  <a:lnTo>
                    <a:pt x="71619" y="38386"/>
                  </a:lnTo>
                  <a:lnTo>
                    <a:pt x="79809" y="18500"/>
                  </a:lnTo>
                  <a:lnTo>
                    <a:pt x="91248" y="1863"/>
                  </a:lnTo>
                  <a:lnTo>
                    <a:pt x="97574" y="0"/>
                  </a:lnTo>
                  <a:lnTo>
                    <a:pt x="104131" y="2268"/>
                  </a:lnTo>
                  <a:lnTo>
                    <a:pt x="110841" y="7289"/>
                  </a:lnTo>
                  <a:lnTo>
                    <a:pt x="121418" y="22227"/>
                  </a:lnTo>
                  <a:lnTo>
                    <a:pt x="148190" y="84052"/>
                  </a:lnTo>
                  <a:lnTo>
                    <a:pt x="168374" y="137356"/>
                  </a:lnTo>
                  <a:lnTo>
                    <a:pt x="184116" y="189245"/>
                  </a:lnTo>
                  <a:lnTo>
                    <a:pt x="187434" y="2068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0082" y="265318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3"/>
                  </a:lnTo>
                  <a:lnTo>
                    <a:pt x="255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2594858" y="2259958"/>
            <a:ext cx="174302" cy="231986"/>
          </a:xfrm>
          <a:custGeom>
            <a:avLst/>
            <a:gdLst/>
            <a:ahLst/>
            <a:cxnLst/>
            <a:rect l="0" t="0" r="0" b="0"/>
            <a:pathLst>
              <a:path w="174302" h="231986">
                <a:moveTo>
                  <a:pt x="16209" y="56311"/>
                </a:moveTo>
                <a:lnTo>
                  <a:pt x="10620" y="73079"/>
                </a:lnTo>
                <a:lnTo>
                  <a:pt x="10995" y="90669"/>
                </a:lnTo>
                <a:lnTo>
                  <a:pt x="15179" y="141737"/>
                </a:lnTo>
                <a:lnTo>
                  <a:pt x="18345" y="197404"/>
                </a:lnTo>
                <a:lnTo>
                  <a:pt x="27297" y="216895"/>
                </a:lnTo>
                <a:lnTo>
                  <a:pt x="29450" y="218349"/>
                </a:lnTo>
                <a:lnTo>
                  <a:pt x="28723" y="207487"/>
                </a:lnTo>
                <a:lnTo>
                  <a:pt x="12258" y="150475"/>
                </a:lnTo>
                <a:lnTo>
                  <a:pt x="5810" y="100431"/>
                </a:lnTo>
                <a:lnTo>
                  <a:pt x="0" y="60545"/>
                </a:lnTo>
                <a:lnTo>
                  <a:pt x="2376" y="37136"/>
                </a:lnTo>
                <a:lnTo>
                  <a:pt x="6987" y="28320"/>
                </a:lnTo>
                <a:lnTo>
                  <a:pt x="21469" y="15404"/>
                </a:lnTo>
                <a:lnTo>
                  <a:pt x="49353" y="1557"/>
                </a:lnTo>
                <a:lnTo>
                  <a:pt x="69544" y="0"/>
                </a:lnTo>
                <a:lnTo>
                  <a:pt x="79842" y="1223"/>
                </a:lnTo>
                <a:lnTo>
                  <a:pt x="97523" y="11940"/>
                </a:lnTo>
                <a:lnTo>
                  <a:pt x="112010" y="28402"/>
                </a:lnTo>
                <a:lnTo>
                  <a:pt x="122348" y="47416"/>
                </a:lnTo>
                <a:lnTo>
                  <a:pt x="124603" y="67566"/>
                </a:lnTo>
                <a:lnTo>
                  <a:pt x="120536" y="88219"/>
                </a:lnTo>
                <a:lnTo>
                  <a:pt x="110930" y="109097"/>
                </a:lnTo>
                <a:lnTo>
                  <a:pt x="95742" y="123835"/>
                </a:lnTo>
                <a:lnTo>
                  <a:pt x="57396" y="142829"/>
                </a:lnTo>
                <a:lnTo>
                  <a:pt x="53025" y="143235"/>
                </a:lnTo>
                <a:lnTo>
                  <a:pt x="52452" y="141167"/>
                </a:lnTo>
                <a:lnTo>
                  <a:pt x="54409" y="137448"/>
                </a:lnTo>
                <a:lnTo>
                  <a:pt x="69061" y="133316"/>
                </a:lnTo>
                <a:lnTo>
                  <a:pt x="90002" y="132650"/>
                </a:lnTo>
                <a:lnTo>
                  <a:pt x="142563" y="144858"/>
                </a:lnTo>
                <a:lnTo>
                  <a:pt x="168551" y="160406"/>
                </a:lnTo>
                <a:lnTo>
                  <a:pt x="172752" y="168991"/>
                </a:lnTo>
                <a:lnTo>
                  <a:pt x="174301" y="191009"/>
                </a:lnTo>
                <a:lnTo>
                  <a:pt x="167971" y="210154"/>
                </a:lnTo>
                <a:lnTo>
                  <a:pt x="163007" y="218534"/>
                </a:lnTo>
                <a:lnTo>
                  <a:pt x="155018" y="224121"/>
                </a:lnTo>
                <a:lnTo>
                  <a:pt x="121419" y="231985"/>
                </a:lnTo>
                <a:lnTo>
                  <a:pt x="71263" y="231522"/>
                </a:lnTo>
                <a:lnTo>
                  <a:pt x="44220" y="223649"/>
                </a:lnTo>
                <a:lnTo>
                  <a:pt x="26737" y="2142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870748" y="2501869"/>
            <a:ext cx="161874" cy="168021"/>
          </a:xfrm>
          <a:custGeom>
            <a:avLst/>
            <a:gdLst/>
            <a:ahLst/>
            <a:cxnLst/>
            <a:rect l="0" t="0" r="0" b="0"/>
            <a:pathLst>
              <a:path w="161874" h="168021">
                <a:moveTo>
                  <a:pt x="119759" y="24970"/>
                </a:moveTo>
                <a:lnTo>
                  <a:pt x="101779" y="9329"/>
                </a:lnTo>
                <a:lnTo>
                  <a:pt x="84862" y="1251"/>
                </a:lnTo>
                <a:lnTo>
                  <a:pt x="65645" y="0"/>
                </a:lnTo>
                <a:lnTo>
                  <a:pt x="46576" y="4514"/>
                </a:lnTo>
                <a:lnTo>
                  <a:pt x="30302" y="14319"/>
                </a:lnTo>
                <a:lnTo>
                  <a:pt x="18389" y="29595"/>
                </a:lnTo>
                <a:lnTo>
                  <a:pt x="1210" y="67998"/>
                </a:lnTo>
                <a:lnTo>
                  <a:pt x="0" y="88547"/>
                </a:lnTo>
                <a:lnTo>
                  <a:pt x="4532" y="109378"/>
                </a:lnTo>
                <a:lnTo>
                  <a:pt x="14345" y="130335"/>
                </a:lnTo>
                <a:lnTo>
                  <a:pt x="38612" y="156275"/>
                </a:lnTo>
                <a:lnTo>
                  <a:pt x="61077" y="165216"/>
                </a:lnTo>
                <a:lnTo>
                  <a:pt x="85490" y="168020"/>
                </a:lnTo>
                <a:lnTo>
                  <a:pt x="147600" y="155301"/>
                </a:lnTo>
                <a:lnTo>
                  <a:pt x="161873" y="1513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8012186" y="1568746"/>
            <a:ext cx="652769" cy="341093"/>
            <a:chOff x="8012186" y="1568746"/>
            <a:chExt cx="652769" cy="341093"/>
          </a:xfrm>
        </p:grpSpPr>
        <p:sp>
          <p:nvSpPr>
            <p:cNvPr id="80" name="Freeform 79"/>
            <p:cNvSpPr/>
            <p:nvPr/>
          </p:nvSpPr>
          <p:spPr>
            <a:xfrm>
              <a:off x="8012186" y="1568746"/>
              <a:ext cx="652769" cy="10529"/>
            </a:xfrm>
            <a:custGeom>
              <a:avLst/>
              <a:gdLst/>
              <a:ahLst/>
              <a:cxnLst/>
              <a:rect l="0" t="0" r="0" b="0"/>
              <a:pathLst>
                <a:path w="652769" h="10529">
                  <a:moveTo>
                    <a:pt x="0" y="10528"/>
                  </a:moveTo>
                  <a:lnTo>
                    <a:pt x="37479" y="2195"/>
                  </a:lnTo>
                  <a:lnTo>
                    <a:pt x="88902" y="433"/>
                  </a:lnTo>
                  <a:lnTo>
                    <a:pt x="145289" y="85"/>
                  </a:lnTo>
                  <a:lnTo>
                    <a:pt x="208420" y="17"/>
                  </a:lnTo>
                  <a:lnTo>
                    <a:pt x="271887" y="3"/>
                  </a:lnTo>
                  <a:lnTo>
                    <a:pt x="323365" y="1"/>
                  </a:lnTo>
                  <a:lnTo>
                    <a:pt x="384755" y="0"/>
                  </a:lnTo>
                  <a:lnTo>
                    <a:pt x="441942" y="0"/>
                  </a:lnTo>
                  <a:lnTo>
                    <a:pt x="503888" y="0"/>
                  </a:lnTo>
                  <a:lnTo>
                    <a:pt x="564044" y="0"/>
                  </a:lnTo>
                  <a:lnTo>
                    <a:pt x="617868" y="0"/>
                  </a:lnTo>
                  <a:lnTo>
                    <a:pt x="6527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077565" y="1614960"/>
              <a:ext cx="230018" cy="294879"/>
            </a:xfrm>
            <a:custGeom>
              <a:avLst/>
              <a:gdLst/>
              <a:ahLst/>
              <a:cxnLst/>
              <a:rect l="0" t="0" r="0" b="0"/>
              <a:pathLst>
                <a:path w="230018" h="294879">
                  <a:moveTo>
                    <a:pt x="18850" y="38014"/>
                  </a:moveTo>
                  <a:lnTo>
                    <a:pt x="10516" y="75492"/>
                  </a:lnTo>
                  <a:lnTo>
                    <a:pt x="8755" y="132504"/>
                  </a:lnTo>
                  <a:lnTo>
                    <a:pt x="14472" y="190516"/>
                  </a:lnTo>
                  <a:lnTo>
                    <a:pt x="9363" y="253458"/>
                  </a:lnTo>
                  <a:lnTo>
                    <a:pt x="9015" y="257683"/>
                  </a:lnTo>
                  <a:lnTo>
                    <a:pt x="7212" y="206773"/>
                  </a:lnTo>
                  <a:lnTo>
                    <a:pt x="0" y="153194"/>
                  </a:lnTo>
                  <a:lnTo>
                    <a:pt x="3817" y="97550"/>
                  </a:lnTo>
                  <a:lnTo>
                    <a:pt x="17007" y="51074"/>
                  </a:lnTo>
                  <a:lnTo>
                    <a:pt x="47607" y="10733"/>
                  </a:lnTo>
                  <a:lnTo>
                    <a:pt x="67506" y="2492"/>
                  </a:lnTo>
                  <a:lnTo>
                    <a:pt x="91947" y="0"/>
                  </a:lnTo>
                  <a:lnTo>
                    <a:pt x="130845" y="6343"/>
                  </a:lnTo>
                  <a:lnTo>
                    <a:pt x="154023" y="16529"/>
                  </a:lnTo>
                  <a:lnTo>
                    <a:pt x="161608" y="24860"/>
                  </a:lnTo>
                  <a:lnTo>
                    <a:pt x="170036" y="46596"/>
                  </a:lnTo>
                  <a:lnTo>
                    <a:pt x="170661" y="68734"/>
                  </a:lnTo>
                  <a:lnTo>
                    <a:pt x="165870" y="89102"/>
                  </a:lnTo>
                  <a:lnTo>
                    <a:pt x="155942" y="105953"/>
                  </a:lnTo>
                  <a:lnTo>
                    <a:pt x="140610" y="118122"/>
                  </a:lnTo>
                  <a:lnTo>
                    <a:pt x="102172" y="135466"/>
                  </a:lnTo>
                  <a:lnTo>
                    <a:pt x="65634" y="140978"/>
                  </a:lnTo>
                  <a:lnTo>
                    <a:pt x="59398" y="139412"/>
                  </a:lnTo>
                  <a:lnTo>
                    <a:pt x="57581" y="136028"/>
                  </a:lnTo>
                  <a:lnTo>
                    <a:pt x="58708" y="131433"/>
                  </a:lnTo>
                  <a:lnTo>
                    <a:pt x="64139" y="128369"/>
                  </a:lnTo>
                  <a:lnTo>
                    <a:pt x="82652" y="124965"/>
                  </a:lnTo>
                  <a:lnTo>
                    <a:pt x="124259" y="131185"/>
                  </a:lnTo>
                  <a:lnTo>
                    <a:pt x="186146" y="151656"/>
                  </a:lnTo>
                  <a:lnTo>
                    <a:pt x="210489" y="170471"/>
                  </a:lnTo>
                  <a:lnTo>
                    <a:pt x="225295" y="188131"/>
                  </a:lnTo>
                  <a:lnTo>
                    <a:pt x="229010" y="197753"/>
                  </a:lnTo>
                  <a:lnTo>
                    <a:pt x="230017" y="217803"/>
                  </a:lnTo>
                  <a:lnTo>
                    <a:pt x="224007" y="248822"/>
                  </a:lnTo>
                  <a:lnTo>
                    <a:pt x="209229" y="274651"/>
                  </a:lnTo>
                  <a:lnTo>
                    <a:pt x="200751" y="279999"/>
                  </a:lnTo>
                  <a:lnTo>
                    <a:pt x="145807" y="294878"/>
                  </a:lnTo>
                  <a:lnTo>
                    <a:pt x="108199" y="293756"/>
                  </a:lnTo>
                  <a:lnTo>
                    <a:pt x="73009" y="280425"/>
                  </a:lnTo>
                  <a:lnTo>
                    <a:pt x="29378" y="2485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72432" y="1628582"/>
              <a:ext cx="208294" cy="252916"/>
            </a:xfrm>
            <a:custGeom>
              <a:avLst/>
              <a:gdLst/>
              <a:ahLst/>
              <a:cxnLst/>
              <a:rect l="0" t="0" r="0" b="0"/>
              <a:pathLst>
                <a:path w="208294" h="252916">
                  <a:moveTo>
                    <a:pt x="155651" y="55977"/>
                  </a:moveTo>
                  <a:lnTo>
                    <a:pt x="146075" y="31930"/>
                  </a:lnTo>
                  <a:lnTo>
                    <a:pt x="135407" y="17604"/>
                  </a:lnTo>
                  <a:lnTo>
                    <a:pt x="110658" y="1973"/>
                  </a:lnTo>
                  <a:lnTo>
                    <a:pt x="91201" y="0"/>
                  </a:lnTo>
                  <a:lnTo>
                    <a:pt x="72024" y="4192"/>
                  </a:lnTo>
                  <a:lnTo>
                    <a:pt x="40649" y="25948"/>
                  </a:lnTo>
                  <a:lnTo>
                    <a:pt x="27330" y="40291"/>
                  </a:lnTo>
                  <a:lnTo>
                    <a:pt x="5407" y="88270"/>
                  </a:lnTo>
                  <a:lnTo>
                    <a:pt x="0" y="130536"/>
                  </a:lnTo>
                  <a:lnTo>
                    <a:pt x="9476" y="191574"/>
                  </a:lnTo>
                  <a:lnTo>
                    <a:pt x="16985" y="212169"/>
                  </a:lnTo>
                  <a:lnTo>
                    <a:pt x="28121" y="229121"/>
                  </a:lnTo>
                  <a:lnTo>
                    <a:pt x="43988" y="241335"/>
                  </a:lnTo>
                  <a:lnTo>
                    <a:pt x="63909" y="249492"/>
                  </a:lnTo>
                  <a:lnTo>
                    <a:pt x="100262" y="252915"/>
                  </a:lnTo>
                  <a:lnTo>
                    <a:pt x="133780" y="245870"/>
                  </a:lnTo>
                  <a:lnTo>
                    <a:pt x="194183" y="219388"/>
                  </a:lnTo>
                  <a:lnTo>
                    <a:pt x="208293" y="2139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4" name="Straight Connector 83"/>
          <p:cNvCxnSpPr/>
          <p:nvPr/>
        </p:nvCxnSpPr>
        <p:spPr>
          <a:xfrm>
            <a:off x="2758466" y="621181"/>
            <a:ext cx="147399" cy="3958715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Group 86"/>
          <p:cNvGrpSpPr/>
          <p:nvPr/>
        </p:nvGrpSpPr>
        <p:grpSpPr>
          <a:xfrm>
            <a:off x="2611067" y="242155"/>
            <a:ext cx="231628" cy="210571"/>
            <a:chOff x="2611067" y="242155"/>
            <a:chExt cx="231628" cy="210571"/>
          </a:xfrm>
        </p:grpSpPr>
        <p:sp>
          <p:nvSpPr>
            <p:cNvPr id="85" name="Freeform 84"/>
            <p:cNvSpPr/>
            <p:nvPr/>
          </p:nvSpPr>
          <p:spPr>
            <a:xfrm>
              <a:off x="2663709" y="252683"/>
              <a:ext cx="147400" cy="200043"/>
            </a:xfrm>
            <a:custGeom>
              <a:avLst/>
              <a:gdLst/>
              <a:ahLst/>
              <a:cxnLst/>
              <a:rect l="0" t="0" r="0" b="0"/>
              <a:pathLst>
                <a:path w="147400" h="200043">
                  <a:moveTo>
                    <a:pt x="147399" y="0"/>
                  </a:moveTo>
                  <a:lnTo>
                    <a:pt x="107857" y="55660"/>
                  </a:lnTo>
                  <a:lnTo>
                    <a:pt x="73002" y="116079"/>
                  </a:lnTo>
                  <a:lnTo>
                    <a:pt x="24526" y="17487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11067" y="242155"/>
              <a:ext cx="231628" cy="200042"/>
            </a:xfrm>
            <a:custGeom>
              <a:avLst/>
              <a:gdLst/>
              <a:ahLst/>
              <a:cxnLst/>
              <a:rect l="0" t="0" r="0" b="0"/>
              <a:pathLst>
                <a:path w="231628" h="200042">
                  <a:moveTo>
                    <a:pt x="231627" y="200041"/>
                  </a:moveTo>
                  <a:lnTo>
                    <a:pt x="172034" y="150543"/>
                  </a:lnTo>
                  <a:lnTo>
                    <a:pt x="113284" y="101754"/>
                  </a:lnTo>
                  <a:lnTo>
                    <a:pt x="54895" y="526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811108" y="4695709"/>
            <a:ext cx="210571" cy="379027"/>
            <a:chOff x="2811108" y="4695709"/>
            <a:chExt cx="210571" cy="379027"/>
          </a:xfrm>
        </p:grpSpPr>
        <p:sp>
          <p:nvSpPr>
            <p:cNvPr id="88" name="Freeform 87"/>
            <p:cNvSpPr/>
            <p:nvPr/>
          </p:nvSpPr>
          <p:spPr>
            <a:xfrm>
              <a:off x="2821637" y="4695709"/>
              <a:ext cx="94757" cy="147401"/>
            </a:xfrm>
            <a:custGeom>
              <a:avLst/>
              <a:gdLst/>
              <a:ahLst/>
              <a:cxnLst/>
              <a:rect l="0" t="0" r="0" b="0"/>
              <a:pathLst>
                <a:path w="94757" h="147401">
                  <a:moveTo>
                    <a:pt x="0" y="0"/>
                  </a:moveTo>
                  <a:lnTo>
                    <a:pt x="19128" y="52706"/>
                  </a:lnTo>
                  <a:lnTo>
                    <a:pt x="63469" y="108203"/>
                  </a:lnTo>
                  <a:lnTo>
                    <a:pt x="94756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11108" y="4758880"/>
              <a:ext cx="210571" cy="315856"/>
            </a:xfrm>
            <a:custGeom>
              <a:avLst/>
              <a:gdLst/>
              <a:ahLst/>
              <a:cxnLst/>
              <a:rect l="0" t="0" r="0" b="0"/>
              <a:pathLst>
                <a:path w="210571" h="315856">
                  <a:moveTo>
                    <a:pt x="210570" y="0"/>
                  </a:moveTo>
                  <a:lnTo>
                    <a:pt x="154175" y="57566"/>
                  </a:lnTo>
                  <a:lnTo>
                    <a:pt x="113453" y="116246"/>
                  </a:lnTo>
                  <a:lnTo>
                    <a:pt x="79741" y="171788"/>
                  </a:lnTo>
                  <a:lnTo>
                    <a:pt x="45755" y="231920"/>
                  </a:lnTo>
                  <a:lnTo>
                    <a:pt x="6042" y="29389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629081" y="2444580"/>
            <a:ext cx="1614526" cy="377058"/>
            <a:chOff x="5629081" y="2444580"/>
            <a:chExt cx="1614526" cy="377058"/>
          </a:xfrm>
        </p:grpSpPr>
        <p:sp>
          <p:nvSpPr>
            <p:cNvPr id="91" name="Freeform 90"/>
            <p:cNvSpPr/>
            <p:nvPr/>
          </p:nvSpPr>
          <p:spPr>
            <a:xfrm>
              <a:off x="5629081" y="2444580"/>
              <a:ext cx="262839" cy="300132"/>
            </a:xfrm>
            <a:custGeom>
              <a:avLst/>
              <a:gdLst/>
              <a:ahLst/>
              <a:cxnLst/>
              <a:rect l="0" t="0" r="0" b="0"/>
              <a:pathLst>
                <a:path w="262839" h="300132">
                  <a:moveTo>
                    <a:pt x="24722" y="282300"/>
                  </a:moveTo>
                  <a:lnTo>
                    <a:pt x="27841" y="228156"/>
                  </a:lnTo>
                  <a:lnTo>
                    <a:pt x="30787" y="202084"/>
                  </a:lnTo>
                  <a:lnTo>
                    <a:pt x="25752" y="140369"/>
                  </a:lnTo>
                  <a:lnTo>
                    <a:pt x="13405" y="82979"/>
                  </a:lnTo>
                  <a:lnTo>
                    <a:pt x="0" y="40287"/>
                  </a:lnTo>
                  <a:lnTo>
                    <a:pt x="2426" y="19151"/>
                  </a:lnTo>
                  <a:lnTo>
                    <a:pt x="6348" y="8602"/>
                  </a:lnTo>
                  <a:lnTo>
                    <a:pt x="12473" y="2738"/>
                  </a:lnTo>
                  <a:lnTo>
                    <a:pt x="20065" y="0"/>
                  </a:lnTo>
                  <a:lnTo>
                    <a:pt x="37860" y="76"/>
                  </a:lnTo>
                  <a:lnTo>
                    <a:pt x="98650" y="16066"/>
                  </a:lnTo>
                  <a:lnTo>
                    <a:pt x="151094" y="38779"/>
                  </a:lnTo>
                  <a:lnTo>
                    <a:pt x="214043" y="79828"/>
                  </a:lnTo>
                  <a:lnTo>
                    <a:pt x="252351" y="125439"/>
                  </a:lnTo>
                  <a:lnTo>
                    <a:pt x="260421" y="149023"/>
                  </a:lnTo>
                  <a:lnTo>
                    <a:pt x="262838" y="173933"/>
                  </a:lnTo>
                  <a:lnTo>
                    <a:pt x="251845" y="229252"/>
                  </a:lnTo>
                  <a:lnTo>
                    <a:pt x="239139" y="247415"/>
                  </a:lnTo>
                  <a:lnTo>
                    <a:pt x="221794" y="262116"/>
                  </a:lnTo>
                  <a:lnTo>
                    <a:pt x="161332" y="288780"/>
                  </a:lnTo>
                  <a:lnTo>
                    <a:pt x="116307" y="300131"/>
                  </a:lnTo>
                  <a:lnTo>
                    <a:pt x="79544" y="29928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38072" y="2663709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3120" y="42692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959129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08428" y="2631998"/>
              <a:ext cx="150744" cy="135298"/>
            </a:xfrm>
            <a:custGeom>
              <a:avLst/>
              <a:gdLst/>
              <a:ahLst/>
              <a:cxnLst/>
              <a:rect l="0" t="0" r="0" b="0"/>
              <a:pathLst>
                <a:path w="150744" h="135298">
                  <a:moveTo>
                    <a:pt x="77043" y="73825"/>
                  </a:moveTo>
                  <a:lnTo>
                    <a:pt x="82633" y="57058"/>
                  </a:lnTo>
                  <a:lnTo>
                    <a:pt x="80519" y="24274"/>
                  </a:lnTo>
                  <a:lnTo>
                    <a:pt x="75851" y="15055"/>
                  </a:lnTo>
                  <a:lnTo>
                    <a:pt x="61306" y="1692"/>
                  </a:lnTo>
                  <a:lnTo>
                    <a:pt x="53684" y="0"/>
                  </a:lnTo>
                  <a:lnTo>
                    <a:pt x="46262" y="1212"/>
                  </a:lnTo>
                  <a:lnTo>
                    <a:pt x="38975" y="4359"/>
                  </a:lnTo>
                  <a:lnTo>
                    <a:pt x="17541" y="25557"/>
                  </a:lnTo>
                  <a:lnTo>
                    <a:pt x="1961" y="54064"/>
                  </a:lnTo>
                  <a:lnTo>
                    <a:pt x="0" y="77521"/>
                  </a:lnTo>
                  <a:lnTo>
                    <a:pt x="8272" y="125118"/>
                  </a:lnTo>
                  <a:lnTo>
                    <a:pt x="13648" y="131417"/>
                  </a:lnTo>
                  <a:lnTo>
                    <a:pt x="20742" y="134447"/>
                  </a:lnTo>
                  <a:lnTo>
                    <a:pt x="28981" y="135297"/>
                  </a:lnTo>
                  <a:lnTo>
                    <a:pt x="36813" y="132354"/>
                  </a:lnTo>
                  <a:lnTo>
                    <a:pt x="51754" y="119725"/>
                  </a:lnTo>
                  <a:lnTo>
                    <a:pt x="67730" y="92885"/>
                  </a:lnTo>
                  <a:lnTo>
                    <a:pt x="74284" y="57116"/>
                  </a:lnTo>
                  <a:lnTo>
                    <a:pt x="76374" y="53327"/>
                  </a:lnTo>
                  <a:lnTo>
                    <a:pt x="78937" y="55480"/>
                  </a:lnTo>
                  <a:lnTo>
                    <a:pt x="97180" y="94286"/>
                  </a:lnTo>
                  <a:lnTo>
                    <a:pt x="112899" y="105536"/>
                  </a:lnTo>
                  <a:lnTo>
                    <a:pt x="150743" y="115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90756" y="2629387"/>
              <a:ext cx="315856" cy="142218"/>
            </a:xfrm>
            <a:custGeom>
              <a:avLst/>
              <a:gdLst/>
              <a:ahLst/>
              <a:cxnLst/>
              <a:rect l="0" t="0" r="0" b="0"/>
              <a:pathLst>
                <a:path w="315856" h="142218">
                  <a:moveTo>
                    <a:pt x="0" y="44851"/>
                  </a:moveTo>
                  <a:lnTo>
                    <a:pt x="0" y="103468"/>
                  </a:lnTo>
                  <a:lnTo>
                    <a:pt x="6066" y="142217"/>
                  </a:lnTo>
                  <a:lnTo>
                    <a:pt x="5214" y="141347"/>
                  </a:lnTo>
                  <a:lnTo>
                    <a:pt x="3476" y="137258"/>
                  </a:lnTo>
                  <a:lnTo>
                    <a:pt x="8791" y="84345"/>
                  </a:lnTo>
                  <a:lnTo>
                    <a:pt x="12096" y="60064"/>
                  </a:lnTo>
                  <a:lnTo>
                    <a:pt x="21364" y="41474"/>
                  </a:lnTo>
                  <a:lnTo>
                    <a:pt x="28281" y="37920"/>
                  </a:lnTo>
                  <a:lnTo>
                    <a:pt x="36401" y="37891"/>
                  </a:lnTo>
                  <a:lnTo>
                    <a:pt x="45324" y="40211"/>
                  </a:lnTo>
                  <a:lnTo>
                    <a:pt x="52443" y="45267"/>
                  </a:lnTo>
                  <a:lnTo>
                    <a:pt x="63472" y="60244"/>
                  </a:lnTo>
                  <a:lnTo>
                    <a:pt x="71679" y="97501"/>
                  </a:lnTo>
                  <a:lnTo>
                    <a:pt x="88154" y="43722"/>
                  </a:lnTo>
                  <a:lnTo>
                    <a:pt x="93864" y="33570"/>
                  </a:lnTo>
                  <a:lnTo>
                    <a:pt x="102350" y="27971"/>
                  </a:lnTo>
                  <a:lnTo>
                    <a:pt x="124258" y="24871"/>
                  </a:lnTo>
                  <a:lnTo>
                    <a:pt x="134311" y="28021"/>
                  </a:lnTo>
                  <a:lnTo>
                    <a:pt x="151721" y="40881"/>
                  </a:lnTo>
                  <a:lnTo>
                    <a:pt x="164138" y="64533"/>
                  </a:lnTo>
                  <a:lnTo>
                    <a:pt x="171216" y="93373"/>
                  </a:lnTo>
                  <a:lnTo>
                    <a:pt x="170964" y="127728"/>
                  </a:lnTo>
                  <a:lnTo>
                    <a:pt x="172468" y="128178"/>
                  </a:lnTo>
                  <a:lnTo>
                    <a:pt x="188876" y="109274"/>
                  </a:lnTo>
                  <a:lnTo>
                    <a:pt x="223052" y="91415"/>
                  </a:lnTo>
                  <a:lnTo>
                    <a:pt x="273999" y="67462"/>
                  </a:lnTo>
                  <a:lnTo>
                    <a:pt x="299814" y="47781"/>
                  </a:lnTo>
                  <a:lnTo>
                    <a:pt x="302821" y="39785"/>
                  </a:lnTo>
                  <a:lnTo>
                    <a:pt x="302486" y="30945"/>
                  </a:lnTo>
                  <a:lnTo>
                    <a:pt x="299924" y="21543"/>
                  </a:lnTo>
                  <a:lnTo>
                    <a:pt x="294706" y="14104"/>
                  </a:lnTo>
                  <a:lnTo>
                    <a:pt x="279550" y="2720"/>
                  </a:lnTo>
                  <a:lnTo>
                    <a:pt x="257996" y="0"/>
                  </a:lnTo>
                  <a:lnTo>
                    <a:pt x="235158" y="3860"/>
                  </a:lnTo>
                  <a:lnTo>
                    <a:pt x="217209" y="13375"/>
                  </a:lnTo>
                  <a:lnTo>
                    <a:pt x="193950" y="37474"/>
                  </a:lnTo>
                  <a:lnTo>
                    <a:pt x="190131" y="48122"/>
                  </a:lnTo>
                  <a:lnTo>
                    <a:pt x="189008" y="72431"/>
                  </a:lnTo>
                  <a:lnTo>
                    <a:pt x="200542" y="106835"/>
                  </a:lnTo>
                  <a:lnTo>
                    <a:pt x="215471" y="122312"/>
                  </a:lnTo>
                  <a:lnTo>
                    <a:pt x="224366" y="128078"/>
                  </a:lnTo>
                  <a:lnTo>
                    <a:pt x="264830" y="136191"/>
                  </a:lnTo>
                  <a:lnTo>
                    <a:pt x="315855" y="129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70758" y="2463668"/>
              <a:ext cx="20082" cy="273742"/>
            </a:xfrm>
            <a:custGeom>
              <a:avLst/>
              <a:gdLst/>
              <a:ahLst/>
              <a:cxnLst/>
              <a:rect l="0" t="0" r="0" b="0"/>
              <a:pathLst>
                <a:path w="20082" h="273742">
                  <a:moveTo>
                    <a:pt x="9553" y="0"/>
                  </a:moveTo>
                  <a:lnTo>
                    <a:pt x="2317" y="28726"/>
                  </a:lnTo>
                  <a:lnTo>
                    <a:pt x="0" y="77922"/>
                  </a:lnTo>
                  <a:lnTo>
                    <a:pt x="483" y="128893"/>
                  </a:lnTo>
                  <a:lnTo>
                    <a:pt x="7415" y="191750"/>
                  </a:lnTo>
                  <a:lnTo>
                    <a:pt x="14719" y="248966"/>
                  </a:lnTo>
                  <a:lnTo>
                    <a:pt x="2008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96083" y="2547896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2883" y="17958"/>
                  </a:lnTo>
                  <a:lnTo>
                    <a:pt x="5147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85554" y="2590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664538" y="2615448"/>
              <a:ext cx="130643" cy="145285"/>
            </a:xfrm>
            <a:custGeom>
              <a:avLst/>
              <a:gdLst/>
              <a:ahLst/>
              <a:cxnLst/>
              <a:rect l="0" t="0" r="0" b="0"/>
              <a:pathLst>
                <a:path w="130643" h="145285">
                  <a:moveTo>
                    <a:pt x="0" y="69318"/>
                  </a:moveTo>
                  <a:lnTo>
                    <a:pt x="42692" y="72438"/>
                  </a:lnTo>
                  <a:lnTo>
                    <a:pt x="63428" y="75384"/>
                  </a:lnTo>
                  <a:lnTo>
                    <a:pt x="115848" y="64759"/>
                  </a:lnTo>
                  <a:lnTo>
                    <a:pt x="122856" y="58090"/>
                  </a:lnTo>
                  <a:lnTo>
                    <a:pt x="130642" y="38202"/>
                  </a:lnTo>
                  <a:lnTo>
                    <a:pt x="129209" y="28687"/>
                  </a:lnTo>
                  <a:lnTo>
                    <a:pt x="118258" y="11876"/>
                  </a:lnTo>
                  <a:lnTo>
                    <a:pt x="98573" y="2844"/>
                  </a:lnTo>
                  <a:lnTo>
                    <a:pt x="75396" y="0"/>
                  </a:lnTo>
                  <a:lnTo>
                    <a:pt x="53396" y="2635"/>
                  </a:lnTo>
                  <a:lnTo>
                    <a:pt x="35041" y="13945"/>
                  </a:lnTo>
                  <a:lnTo>
                    <a:pt x="20253" y="30670"/>
                  </a:lnTo>
                  <a:lnTo>
                    <a:pt x="9781" y="49802"/>
                  </a:lnTo>
                  <a:lnTo>
                    <a:pt x="7467" y="73122"/>
                  </a:lnTo>
                  <a:lnTo>
                    <a:pt x="11507" y="97915"/>
                  </a:lnTo>
                  <a:lnTo>
                    <a:pt x="21102" y="120633"/>
                  </a:lnTo>
                  <a:lnTo>
                    <a:pt x="36285" y="136189"/>
                  </a:lnTo>
                  <a:lnTo>
                    <a:pt x="45247" y="141974"/>
                  </a:lnTo>
                  <a:lnTo>
                    <a:pt x="70804" y="145284"/>
                  </a:lnTo>
                  <a:lnTo>
                    <a:pt x="115814" y="14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60967" y="2621595"/>
              <a:ext cx="98371" cy="150010"/>
            </a:xfrm>
            <a:custGeom>
              <a:avLst/>
              <a:gdLst/>
              <a:ahLst/>
              <a:cxnLst/>
              <a:rect l="0" t="0" r="0" b="0"/>
              <a:pathLst>
                <a:path w="98371" h="150010">
                  <a:moveTo>
                    <a:pt x="14142" y="52643"/>
                  </a:moveTo>
                  <a:lnTo>
                    <a:pt x="19731" y="111260"/>
                  </a:lnTo>
                  <a:lnTo>
                    <a:pt x="29760" y="150009"/>
                  </a:lnTo>
                  <a:lnTo>
                    <a:pt x="10283" y="93626"/>
                  </a:lnTo>
                  <a:lnTo>
                    <a:pt x="0" y="62836"/>
                  </a:lnTo>
                  <a:lnTo>
                    <a:pt x="2397" y="41966"/>
                  </a:lnTo>
                  <a:lnTo>
                    <a:pt x="6312" y="31487"/>
                  </a:lnTo>
                  <a:lnTo>
                    <a:pt x="20020" y="16724"/>
                  </a:lnTo>
                  <a:lnTo>
                    <a:pt x="28589" y="11149"/>
                  </a:lnTo>
                  <a:lnTo>
                    <a:pt x="63006" y="3304"/>
                  </a:lnTo>
                  <a:lnTo>
                    <a:pt x="983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85389" y="2794517"/>
              <a:ext cx="1221306" cy="27121"/>
            </a:xfrm>
            <a:custGeom>
              <a:avLst/>
              <a:gdLst/>
              <a:ahLst/>
              <a:cxnLst/>
              <a:rect l="0" t="0" r="0" b="0"/>
              <a:pathLst>
                <a:path w="1221306" h="27121">
                  <a:moveTo>
                    <a:pt x="1221305" y="27120"/>
                  </a:moveTo>
                  <a:lnTo>
                    <a:pt x="1165090" y="10331"/>
                  </a:lnTo>
                  <a:lnTo>
                    <a:pt x="1103399" y="6906"/>
                  </a:lnTo>
                  <a:lnTo>
                    <a:pt x="1040477" y="6230"/>
                  </a:lnTo>
                  <a:lnTo>
                    <a:pt x="991601" y="6112"/>
                  </a:lnTo>
                  <a:lnTo>
                    <a:pt x="940075" y="6078"/>
                  </a:lnTo>
                  <a:lnTo>
                    <a:pt x="877498" y="0"/>
                  </a:lnTo>
                  <a:lnTo>
                    <a:pt x="827238" y="3747"/>
                  </a:lnTo>
                  <a:lnTo>
                    <a:pt x="776471" y="5377"/>
                  </a:lnTo>
                  <a:lnTo>
                    <a:pt x="728934" y="5860"/>
                  </a:lnTo>
                  <a:lnTo>
                    <a:pt x="673774" y="6003"/>
                  </a:lnTo>
                  <a:lnTo>
                    <a:pt x="625585" y="6045"/>
                  </a:lnTo>
                  <a:lnTo>
                    <a:pt x="574783" y="6058"/>
                  </a:lnTo>
                  <a:lnTo>
                    <a:pt x="522685" y="6061"/>
                  </a:lnTo>
                  <a:lnTo>
                    <a:pt x="471374" y="6063"/>
                  </a:lnTo>
                  <a:lnTo>
                    <a:pt x="411522" y="9182"/>
                  </a:lnTo>
                  <a:lnTo>
                    <a:pt x="349050" y="15128"/>
                  </a:lnTo>
                  <a:lnTo>
                    <a:pt x="288790" y="16302"/>
                  </a:lnTo>
                  <a:lnTo>
                    <a:pt x="231826" y="16534"/>
                  </a:lnTo>
                  <a:lnTo>
                    <a:pt x="175514" y="16580"/>
                  </a:lnTo>
                  <a:lnTo>
                    <a:pt x="112095" y="15419"/>
                  </a:lnTo>
                  <a:lnTo>
                    <a:pt x="53294" y="8258"/>
                  </a:lnTo>
                  <a:lnTo>
                    <a:pt x="0" y="60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27792" y="2684766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7433119" y="2421554"/>
            <a:ext cx="2687285" cy="545070"/>
            <a:chOff x="7433119" y="2421554"/>
            <a:chExt cx="2687285" cy="545070"/>
          </a:xfrm>
        </p:grpSpPr>
        <p:sp>
          <p:nvSpPr>
            <p:cNvPr id="104" name="Freeform 103"/>
            <p:cNvSpPr/>
            <p:nvPr/>
          </p:nvSpPr>
          <p:spPr>
            <a:xfrm>
              <a:off x="7433119" y="2463668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63654"/>
                  </a:lnTo>
                  <a:lnTo>
                    <a:pt x="11410" y="214736"/>
                  </a:lnTo>
                  <a:lnTo>
                    <a:pt x="17678" y="265747"/>
                  </a:lnTo>
                  <a:lnTo>
                    <a:pt x="20389" y="325497"/>
                  </a:lnTo>
                  <a:lnTo>
                    <a:pt x="20860" y="361996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33161" y="2432082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44851"/>
                  </a:lnTo>
                  <a:lnTo>
                    <a:pt x="5627" y="202406"/>
                  </a:lnTo>
                  <a:lnTo>
                    <a:pt x="9076" y="258324"/>
                  </a:lnTo>
                  <a:lnTo>
                    <a:pt x="10241" y="321216"/>
                  </a:lnTo>
                  <a:lnTo>
                    <a:pt x="7351" y="37246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485761" y="269529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6" y="9065"/>
                  </a:lnTo>
                  <a:lnTo>
                    <a:pt x="1736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735146" y="2665033"/>
              <a:ext cx="171756" cy="177704"/>
            </a:xfrm>
            <a:custGeom>
              <a:avLst/>
              <a:gdLst/>
              <a:ahLst/>
              <a:cxnLst/>
              <a:rect l="0" t="0" r="0" b="0"/>
              <a:pathLst>
                <a:path w="171756" h="177704">
                  <a:moveTo>
                    <a:pt x="119113" y="40790"/>
                  </a:moveTo>
                  <a:lnTo>
                    <a:pt x="113523" y="24023"/>
                  </a:lnTo>
                  <a:lnTo>
                    <a:pt x="101421" y="9552"/>
                  </a:lnTo>
                  <a:lnTo>
                    <a:pt x="93280" y="2417"/>
                  </a:lnTo>
                  <a:lnTo>
                    <a:pt x="84344" y="0"/>
                  </a:lnTo>
                  <a:lnTo>
                    <a:pt x="65056" y="3554"/>
                  </a:lnTo>
                  <a:lnTo>
                    <a:pt x="40055" y="18709"/>
                  </a:lnTo>
                  <a:lnTo>
                    <a:pt x="17830" y="43606"/>
                  </a:lnTo>
                  <a:lnTo>
                    <a:pt x="2015" y="73210"/>
                  </a:lnTo>
                  <a:lnTo>
                    <a:pt x="0" y="96923"/>
                  </a:lnTo>
                  <a:lnTo>
                    <a:pt x="8237" y="144685"/>
                  </a:lnTo>
                  <a:lnTo>
                    <a:pt x="23350" y="171660"/>
                  </a:lnTo>
                  <a:lnTo>
                    <a:pt x="30704" y="176000"/>
                  </a:lnTo>
                  <a:lnTo>
                    <a:pt x="48235" y="177703"/>
                  </a:lnTo>
                  <a:lnTo>
                    <a:pt x="64605" y="171440"/>
                  </a:lnTo>
                  <a:lnTo>
                    <a:pt x="79679" y="159688"/>
                  </a:lnTo>
                  <a:lnTo>
                    <a:pt x="100150" y="132172"/>
                  </a:lnTo>
                  <a:lnTo>
                    <a:pt x="109905" y="107920"/>
                  </a:lnTo>
                  <a:lnTo>
                    <a:pt x="114144" y="104261"/>
                  </a:lnTo>
                  <a:lnTo>
                    <a:pt x="118140" y="106501"/>
                  </a:lnTo>
                  <a:lnTo>
                    <a:pt x="138548" y="138128"/>
                  </a:lnTo>
                  <a:lnTo>
                    <a:pt x="151537" y="148392"/>
                  </a:lnTo>
                  <a:lnTo>
                    <a:pt x="171755" y="156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938487" y="2676569"/>
              <a:ext cx="115814" cy="134540"/>
            </a:xfrm>
            <a:custGeom>
              <a:avLst/>
              <a:gdLst/>
              <a:ahLst/>
              <a:cxnLst/>
              <a:rect l="0" t="0" r="0" b="0"/>
              <a:pathLst>
                <a:path w="115814" h="134540">
                  <a:moveTo>
                    <a:pt x="115813" y="29254"/>
                  </a:moveTo>
                  <a:lnTo>
                    <a:pt x="97833" y="13613"/>
                  </a:lnTo>
                  <a:lnTo>
                    <a:pt x="80915" y="5535"/>
                  </a:lnTo>
                  <a:lnTo>
                    <a:pt x="46072" y="0"/>
                  </a:lnTo>
                  <a:lnTo>
                    <a:pt x="25935" y="4944"/>
                  </a:lnTo>
                  <a:lnTo>
                    <a:pt x="17290" y="9538"/>
                  </a:lnTo>
                  <a:lnTo>
                    <a:pt x="12696" y="17280"/>
                  </a:lnTo>
                  <a:lnTo>
                    <a:pt x="10712" y="38360"/>
                  </a:lnTo>
                  <a:lnTo>
                    <a:pt x="14160" y="47023"/>
                  </a:lnTo>
                  <a:lnTo>
                    <a:pt x="27350" y="59769"/>
                  </a:lnTo>
                  <a:lnTo>
                    <a:pt x="65584" y="77483"/>
                  </a:lnTo>
                  <a:lnTo>
                    <a:pt x="90369" y="85004"/>
                  </a:lnTo>
                  <a:lnTo>
                    <a:pt x="97681" y="90988"/>
                  </a:lnTo>
                  <a:lnTo>
                    <a:pt x="101385" y="98486"/>
                  </a:lnTo>
                  <a:lnTo>
                    <a:pt x="102685" y="106994"/>
                  </a:lnTo>
                  <a:lnTo>
                    <a:pt x="100043" y="113836"/>
                  </a:lnTo>
                  <a:lnTo>
                    <a:pt x="87747" y="124558"/>
                  </a:lnTo>
                  <a:lnTo>
                    <a:pt x="55505" y="131582"/>
                  </a:lnTo>
                  <a:lnTo>
                    <a:pt x="0" y="134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85927" y="2526839"/>
              <a:ext cx="149053" cy="291762"/>
            </a:xfrm>
            <a:custGeom>
              <a:avLst/>
              <a:gdLst/>
              <a:ahLst/>
              <a:cxnLst/>
              <a:rect l="0" t="0" r="0" b="0"/>
              <a:pathLst>
                <a:path w="149053" h="291762">
                  <a:moveTo>
                    <a:pt x="21057" y="0"/>
                  </a:moveTo>
                  <a:lnTo>
                    <a:pt x="15468" y="16768"/>
                  </a:lnTo>
                  <a:lnTo>
                    <a:pt x="15843" y="34358"/>
                  </a:lnTo>
                  <a:lnTo>
                    <a:pt x="17570" y="55045"/>
                  </a:lnTo>
                  <a:lnTo>
                    <a:pt x="12267" y="109572"/>
                  </a:lnTo>
                  <a:lnTo>
                    <a:pt x="10871" y="170733"/>
                  </a:lnTo>
                  <a:lnTo>
                    <a:pt x="17832" y="227874"/>
                  </a:lnTo>
                  <a:lnTo>
                    <a:pt x="18931" y="261970"/>
                  </a:lnTo>
                  <a:lnTo>
                    <a:pt x="17301" y="262384"/>
                  </a:lnTo>
                  <a:lnTo>
                    <a:pt x="15043" y="259151"/>
                  </a:lnTo>
                  <a:lnTo>
                    <a:pt x="15654" y="246200"/>
                  </a:lnTo>
                  <a:lnTo>
                    <a:pt x="17455" y="237832"/>
                  </a:lnTo>
                  <a:lnTo>
                    <a:pt x="28815" y="222297"/>
                  </a:lnTo>
                  <a:lnTo>
                    <a:pt x="36758" y="214878"/>
                  </a:lnTo>
                  <a:lnTo>
                    <a:pt x="58061" y="206636"/>
                  </a:lnTo>
                  <a:lnTo>
                    <a:pt x="81957" y="204142"/>
                  </a:lnTo>
                  <a:lnTo>
                    <a:pt x="104276" y="206933"/>
                  </a:lnTo>
                  <a:lnTo>
                    <a:pt x="122774" y="215193"/>
                  </a:lnTo>
                  <a:lnTo>
                    <a:pt x="130983" y="220671"/>
                  </a:lnTo>
                  <a:lnTo>
                    <a:pt x="143223" y="236116"/>
                  </a:lnTo>
                  <a:lnTo>
                    <a:pt x="148124" y="245148"/>
                  </a:lnTo>
                  <a:lnTo>
                    <a:pt x="149052" y="253509"/>
                  </a:lnTo>
                  <a:lnTo>
                    <a:pt x="143845" y="269038"/>
                  </a:lnTo>
                  <a:lnTo>
                    <a:pt x="130611" y="280620"/>
                  </a:lnTo>
                  <a:lnTo>
                    <a:pt x="111862" y="288496"/>
                  </a:lnTo>
                  <a:lnTo>
                    <a:pt x="76168" y="291761"/>
                  </a:lnTo>
                  <a:lnTo>
                    <a:pt x="14255" y="27784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449932" y="2695295"/>
              <a:ext cx="136963" cy="118750"/>
            </a:xfrm>
            <a:custGeom>
              <a:avLst/>
              <a:gdLst/>
              <a:ahLst/>
              <a:cxnLst/>
              <a:rect l="0" t="0" r="0" b="0"/>
              <a:pathLst>
                <a:path w="136963" h="118750">
                  <a:moveTo>
                    <a:pt x="88679" y="10528"/>
                  </a:moveTo>
                  <a:lnTo>
                    <a:pt x="71912" y="4939"/>
                  </a:lnTo>
                  <a:lnTo>
                    <a:pt x="54321" y="8434"/>
                  </a:lnTo>
                  <a:lnTo>
                    <a:pt x="14432" y="29742"/>
                  </a:lnTo>
                  <a:lnTo>
                    <a:pt x="7595" y="38545"/>
                  </a:lnTo>
                  <a:lnTo>
                    <a:pt x="0" y="60805"/>
                  </a:lnTo>
                  <a:lnTo>
                    <a:pt x="314" y="70952"/>
                  </a:lnTo>
                  <a:lnTo>
                    <a:pt x="6902" y="88466"/>
                  </a:lnTo>
                  <a:lnTo>
                    <a:pt x="23867" y="100930"/>
                  </a:lnTo>
                  <a:lnTo>
                    <a:pt x="67298" y="118463"/>
                  </a:lnTo>
                  <a:lnTo>
                    <a:pt x="77935" y="118749"/>
                  </a:lnTo>
                  <a:lnTo>
                    <a:pt x="99112" y="112829"/>
                  </a:lnTo>
                  <a:lnTo>
                    <a:pt x="125175" y="96342"/>
                  </a:lnTo>
                  <a:lnTo>
                    <a:pt x="134145" y="77134"/>
                  </a:lnTo>
                  <a:lnTo>
                    <a:pt x="136962" y="54169"/>
                  </a:lnTo>
                  <a:lnTo>
                    <a:pt x="134315" y="32264"/>
                  </a:lnTo>
                  <a:lnTo>
                    <a:pt x="126119" y="17069"/>
                  </a:lnTo>
                  <a:lnTo>
                    <a:pt x="1097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633368" y="249525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7"/>
                  </a:lnTo>
                  <a:lnTo>
                    <a:pt x="1170" y="121197"/>
                  </a:lnTo>
                  <a:lnTo>
                    <a:pt x="7235" y="171351"/>
                  </a:lnTo>
                  <a:lnTo>
                    <a:pt x="12997" y="227693"/>
                  </a:lnTo>
                  <a:lnTo>
                    <a:pt x="18669" y="26204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538611" y="2642653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96609" y="0"/>
                  </a:lnTo>
                  <a:lnTo>
                    <a:pt x="36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761173" y="2484725"/>
              <a:ext cx="135408" cy="326384"/>
            </a:xfrm>
            <a:custGeom>
              <a:avLst/>
              <a:gdLst/>
              <a:ahLst/>
              <a:cxnLst/>
              <a:rect l="0" t="0" r="0" b="0"/>
              <a:pathLst>
                <a:path w="135408" h="326384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9345" y="171351"/>
                  </a:lnTo>
                  <a:lnTo>
                    <a:pt x="17222" y="230812"/>
                  </a:lnTo>
                  <a:lnTo>
                    <a:pt x="25348" y="286285"/>
                  </a:lnTo>
                  <a:lnTo>
                    <a:pt x="24600" y="285613"/>
                  </a:lnTo>
                  <a:lnTo>
                    <a:pt x="22931" y="281656"/>
                  </a:lnTo>
                  <a:lnTo>
                    <a:pt x="28658" y="242852"/>
                  </a:lnTo>
                  <a:lnTo>
                    <a:pt x="34541" y="221408"/>
                  </a:lnTo>
                  <a:lnTo>
                    <a:pt x="40087" y="213116"/>
                  </a:lnTo>
                  <a:lnTo>
                    <a:pt x="55608" y="200783"/>
                  </a:lnTo>
                  <a:lnTo>
                    <a:pt x="74204" y="197642"/>
                  </a:lnTo>
                  <a:lnTo>
                    <a:pt x="84077" y="198442"/>
                  </a:lnTo>
                  <a:lnTo>
                    <a:pt x="101286" y="205569"/>
                  </a:lnTo>
                  <a:lnTo>
                    <a:pt x="109150" y="210746"/>
                  </a:lnTo>
                  <a:lnTo>
                    <a:pt x="121008" y="225856"/>
                  </a:lnTo>
                  <a:lnTo>
                    <a:pt x="129007" y="245440"/>
                  </a:lnTo>
                  <a:lnTo>
                    <a:pt x="134143" y="293020"/>
                  </a:lnTo>
                  <a:lnTo>
                    <a:pt x="13540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68324" y="2620683"/>
              <a:ext cx="104969" cy="172220"/>
            </a:xfrm>
            <a:custGeom>
              <a:avLst/>
              <a:gdLst/>
              <a:ahLst/>
              <a:cxnLst/>
              <a:rect l="0" t="0" r="0" b="0"/>
              <a:pathLst>
                <a:path w="104969" h="172220">
                  <a:moveTo>
                    <a:pt x="7241" y="85140"/>
                  </a:moveTo>
                  <a:lnTo>
                    <a:pt x="24008" y="90730"/>
                  </a:lnTo>
                  <a:lnTo>
                    <a:pt x="56792" y="88616"/>
                  </a:lnTo>
                  <a:lnTo>
                    <a:pt x="76448" y="80446"/>
                  </a:lnTo>
                  <a:lnTo>
                    <a:pt x="84964" y="74992"/>
                  </a:lnTo>
                  <a:lnTo>
                    <a:pt x="97546" y="59573"/>
                  </a:lnTo>
                  <a:lnTo>
                    <a:pt x="102540" y="50548"/>
                  </a:lnTo>
                  <a:lnTo>
                    <a:pt x="104968" y="31162"/>
                  </a:lnTo>
                  <a:lnTo>
                    <a:pt x="103978" y="21079"/>
                  </a:lnTo>
                  <a:lnTo>
                    <a:pt x="98638" y="13187"/>
                  </a:lnTo>
                  <a:lnTo>
                    <a:pt x="80227" y="1298"/>
                  </a:lnTo>
                  <a:lnTo>
                    <a:pt x="71106" y="0"/>
                  </a:lnTo>
                  <a:lnTo>
                    <a:pt x="54733" y="4796"/>
                  </a:lnTo>
                  <a:lnTo>
                    <a:pt x="26772" y="20651"/>
                  </a:lnTo>
                  <a:lnTo>
                    <a:pt x="12802" y="36591"/>
                  </a:lnTo>
                  <a:lnTo>
                    <a:pt x="3863" y="56544"/>
                  </a:lnTo>
                  <a:lnTo>
                    <a:pt x="0" y="94085"/>
                  </a:lnTo>
                  <a:lnTo>
                    <a:pt x="6915" y="132504"/>
                  </a:lnTo>
                  <a:lnTo>
                    <a:pt x="17235" y="151425"/>
                  </a:lnTo>
                  <a:lnTo>
                    <a:pt x="32739" y="164513"/>
                  </a:lnTo>
                  <a:lnTo>
                    <a:pt x="41787" y="169641"/>
                  </a:lnTo>
                  <a:lnTo>
                    <a:pt x="61199" y="172219"/>
                  </a:lnTo>
                  <a:lnTo>
                    <a:pt x="101997" y="169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233492" y="2672658"/>
              <a:ext cx="115815" cy="136599"/>
            </a:xfrm>
            <a:custGeom>
              <a:avLst/>
              <a:gdLst/>
              <a:ahLst/>
              <a:cxnLst/>
              <a:rect l="0" t="0" r="0" b="0"/>
              <a:pathLst>
                <a:path w="115815" h="136599">
                  <a:moveTo>
                    <a:pt x="0" y="33165"/>
                  </a:moveTo>
                  <a:lnTo>
                    <a:pt x="0" y="91782"/>
                  </a:lnTo>
                  <a:lnTo>
                    <a:pt x="0" y="136598"/>
                  </a:lnTo>
                  <a:lnTo>
                    <a:pt x="0" y="73117"/>
                  </a:lnTo>
                  <a:lnTo>
                    <a:pt x="5589" y="24290"/>
                  </a:lnTo>
                  <a:lnTo>
                    <a:pt x="10745" y="15550"/>
                  </a:lnTo>
                  <a:lnTo>
                    <a:pt x="25833" y="2719"/>
                  </a:lnTo>
                  <a:lnTo>
                    <a:pt x="34770" y="0"/>
                  </a:lnTo>
                  <a:lnTo>
                    <a:pt x="54058" y="98"/>
                  </a:lnTo>
                  <a:lnTo>
                    <a:pt x="71209" y="7160"/>
                  </a:lnTo>
                  <a:lnTo>
                    <a:pt x="79058" y="12319"/>
                  </a:lnTo>
                  <a:lnTo>
                    <a:pt x="90899" y="27410"/>
                  </a:lnTo>
                  <a:lnTo>
                    <a:pt x="108033" y="71283"/>
                  </a:lnTo>
                  <a:lnTo>
                    <a:pt x="115814" y="127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390377" y="2441211"/>
              <a:ext cx="116857" cy="385661"/>
            </a:xfrm>
            <a:custGeom>
              <a:avLst/>
              <a:gdLst/>
              <a:ahLst/>
              <a:cxnLst/>
              <a:rect l="0" t="0" r="0" b="0"/>
              <a:pathLst>
                <a:path w="116857" h="385661">
                  <a:moveTo>
                    <a:pt x="74742" y="285669"/>
                  </a:moveTo>
                  <a:lnTo>
                    <a:pt x="80331" y="268902"/>
                  </a:lnTo>
                  <a:lnTo>
                    <a:pt x="79638" y="261623"/>
                  </a:lnTo>
                  <a:lnTo>
                    <a:pt x="72629" y="247296"/>
                  </a:lnTo>
                  <a:lnTo>
                    <a:pt x="58595" y="236249"/>
                  </a:lnTo>
                  <a:lnTo>
                    <a:pt x="49939" y="231666"/>
                  </a:lnTo>
                  <a:lnTo>
                    <a:pt x="41829" y="230950"/>
                  </a:lnTo>
                  <a:lnTo>
                    <a:pt x="26579" y="236393"/>
                  </a:lnTo>
                  <a:lnTo>
                    <a:pt x="12002" y="252850"/>
                  </a:lnTo>
                  <a:lnTo>
                    <a:pt x="4839" y="263790"/>
                  </a:lnTo>
                  <a:lnTo>
                    <a:pt x="0" y="291543"/>
                  </a:lnTo>
                  <a:lnTo>
                    <a:pt x="2919" y="322205"/>
                  </a:lnTo>
                  <a:lnTo>
                    <a:pt x="17716" y="363435"/>
                  </a:lnTo>
                  <a:lnTo>
                    <a:pt x="30290" y="383013"/>
                  </a:lnTo>
                  <a:lnTo>
                    <a:pt x="36918" y="385660"/>
                  </a:lnTo>
                  <a:lnTo>
                    <a:pt x="43678" y="383915"/>
                  </a:lnTo>
                  <a:lnTo>
                    <a:pt x="57426" y="372618"/>
                  </a:lnTo>
                  <a:lnTo>
                    <a:pt x="71336" y="355899"/>
                  </a:lnTo>
                  <a:lnTo>
                    <a:pt x="90924" y="299758"/>
                  </a:lnTo>
                  <a:lnTo>
                    <a:pt x="101243" y="248380"/>
                  </a:lnTo>
                  <a:lnTo>
                    <a:pt x="103651" y="190393"/>
                  </a:lnTo>
                  <a:lnTo>
                    <a:pt x="98646" y="134477"/>
                  </a:lnTo>
                  <a:lnTo>
                    <a:pt x="96643" y="76315"/>
                  </a:lnTo>
                  <a:lnTo>
                    <a:pt x="92846" y="16675"/>
                  </a:lnTo>
                  <a:lnTo>
                    <a:pt x="90321" y="4564"/>
                  </a:lnTo>
                  <a:lnTo>
                    <a:pt x="87468" y="0"/>
                  </a:lnTo>
                  <a:lnTo>
                    <a:pt x="84396" y="467"/>
                  </a:lnTo>
                  <a:lnTo>
                    <a:pt x="81178" y="4287"/>
                  </a:lnTo>
                  <a:lnTo>
                    <a:pt x="76013" y="52446"/>
                  </a:lnTo>
                  <a:lnTo>
                    <a:pt x="75118" y="101273"/>
                  </a:lnTo>
                  <a:lnTo>
                    <a:pt x="76023" y="151615"/>
                  </a:lnTo>
                  <a:lnTo>
                    <a:pt x="86217" y="214259"/>
                  </a:lnTo>
                  <a:lnTo>
                    <a:pt x="99495" y="271434"/>
                  </a:lnTo>
                  <a:lnTo>
                    <a:pt x="116856" y="306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549347" y="2611562"/>
              <a:ext cx="111434" cy="355062"/>
            </a:xfrm>
            <a:custGeom>
              <a:avLst/>
              <a:gdLst/>
              <a:ahLst/>
              <a:cxnLst/>
              <a:rect l="0" t="0" r="0" b="0"/>
              <a:pathLst>
                <a:path w="111434" h="355062">
                  <a:moveTo>
                    <a:pt x="0" y="115318"/>
                  </a:moveTo>
                  <a:lnTo>
                    <a:pt x="23719" y="173935"/>
                  </a:lnTo>
                  <a:lnTo>
                    <a:pt x="38438" y="235345"/>
                  </a:lnTo>
                  <a:lnTo>
                    <a:pt x="52610" y="293749"/>
                  </a:lnTo>
                  <a:lnTo>
                    <a:pt x="67846" y="355061"/>
                  </a:lnTo>
                  <a:lnTo>
                    <a:pt x="55330" y="303878"/>
                  </a:lnTo>
                  <a:lnTo>
                    <a:pt x="45380" y="256846"/>
                  </a:lnTo>
                  <a:lnTo>
                    <a:pt x="35023" y="207035"/>
                  </a:lnTo>
                  <a:lnTo>
                    <a:pt x="24162" y="144571"/>
                  </a:lnTo>
                  <a:lnTo>
                    <a:pt x="16081" y="81842"/>
                  </a:lnTo>
                  <a:lnTo>
                    <a:pt x="12174" y="38589"/>
                  </a:lnTo>
                  <a:lnTo>
                    <a:pt x="17499" y="16486"/>
                  </a:lnTo>
                  <a:lnTo>
                    <a:pt x="22195" y="7316"/>
                  </a:lnTo>
                  <a:lnTo>
                    <a:pt x="30004" y="2373"/>
                  </a:lnTo>
                  <a:lnTo>
                    <a:pt x="51160" y="0"/>
                  </a:lnTo>
                  <a:lnTo>
                    <a:pt x="69920" y="5964"/>
                  </a:lnTo>
                  <a:lnTo>
                    <a:pt x="101029" y="28857"/>
                  </a:lnTo>
                  <a:lnTo>
                    <a:pt x="109243" y="48425"/>
                  </a:lnTo>
                  <a:lnTo>
                    <a:pt x="111433" y="60194"/>
                  </a:lnTo>
                  <a:lnTo>
                    <a:pt x="107628" y="79510"/>
                  </a:lnTo>
                  <a:lnTo>
                    <a:pt x="103338" y="87937"/>
                  </a:lnTo>
                  <a:lnTo>
                    <a:pt x="89211" y="100419"/>
                  </a:lnTo>
                  <a:lnTo>
                    <a:pt x="31586" y="125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671704" y="2621595"/>
              <a:ext cx="83275" cy="141198"/>
            </a:xfrm>
            <a:custGeom>
              <a:avLst/>
              <a:gdLst/>
              <a:ahLst/>
              <a:cxnLst/>
              <a:rect l="0" t="0" r="0" b="0"/>
              <a:pathLst>
                <a:path w="83275" h="141198">
                  <a:moveTo>
                    <a:pt x="46099" y="10529"/>
                  </a:moveTo>
                  <a:lnTo>
                    <a:pt x="29331" y="16118"/>
                  </a:lnTo>
                  <a:lnTo>
                    <a:pt x="17980" y="28221"/>
                  </a:lnTo>
                  <a:lnTo>
                    <a:pt x="1160" y="64586"/>
                  </a:lnTo>
                  <a:lnTo>
                    <a:pt x="0" y="84857"/>
                  </a:lnTo>
                  <a:lnTo>
                    <a:pt x="4554" y="105565"/>
                  </a:lnTo>
                  <a:lnTo>
                    <a:pt x="14376" y="126467"/>
                  </a:lnTo>
                  <a:lnTo>
                    <a:pt x="22611" y="133444"/>
                  </a:lnTo>
                  <a:lnTo>
                    <a:pt x="44239" y="141197"/>
                  </a:lnTo>
                  <a:lnTo>
                    <a:pt x="54217" y="140925"/>
                  </a:lnTo>
                  <a:lnTo>
                    <a:pt x="71544" y="134383"/>
                  </a:lnTo>
                  <a:lnTo>
                    <a:pt x="77100" y="127024"/>
                  </a:lnTo>
                  <a:lnTo>
                    <a:pt x="83274" y="106368"/>
                  </a:lnTo>
                  <a:lnTo>
                    <a:pt x="81161" y="68432"/>
                  </a:lnTo>
                  <a:lnTo>
                    <a:pt x="61475" y="12247"/>
                  </a:lnTo>
                  <a:lnTo>
                    <a:pt x="56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791503" y="2674238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5588" y="62093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759917" y="2537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854673" y="2646689"/>
              <a:ext cx="84229" cy="111778"/>
            </a:xfrm>
            <a:custGeom>
              <a:avLst/>
              <a:gdLst/>
              <a:ahLst/>
              <a:cxnLst/>
              <a:rect l="0" t="0" r="0" b="0"/>
              <a:pathLst>
                <a:path w="84229" h="111778">
                  <a:moveTo>
                    <a:pt x="0" y="59134"/>
                  </a:moveTo>
                  <a:lnTo>
                    <a:pt x="15619" y="105990"/>
                  </a:lnTo>
                  <a:lnTo>
                    <a:pt x="3894" y="64967"/>
                  </a:lnTo>
                  <a:lnTo>
                    <a:pt x="1731" y="36380"/>
                  </a:lnTo>
                  <a:lnTo>
                    <a:pt x="7009" y="13536"/>
                  </a:lnTo>
                  <a:lnTo>
                    <a:pt x="11692" y="4169"/>
                  </a:lnTo>
                  <a:lnTo>
                    <a:pt x="17153" y="264"/>
                  </a:lnTo>
                  <a:lnTo>
                    <a:pt x="23134" y="0"/>
                  </a:lnTo>
                  <a:lnTo>
                    <a:pt x="29460" y="2164"/>
                  </a:lnTo>
                  <a:lnTo>
                    <a:pt x="49544" y="21977"/>
                  </a:lnTo>
                  <a:lnTo>
                    <a:pt x="70312" y="50075"/>
                  </a:lnTo>
                  <a:lnTo>
                    <a:pt x="78043" y="73435"/>
                  </a:lnTo>
                  <a:lnTo>
                    <a:pt x="84228" y="111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949430" y="2421554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1170" y="146390"/>
                  </a:lnTo>
                  <a:lnTo>
                    <a:pt x="7235" y="207932"/>
                  </a:lnTo>
                  <a:lnTo>
                    <a:pt x="10722" y="256842"/>
                  </a:lnTo>
                  <a:lnTo>
                    <a:pt x="21789" y="305931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907316" y="253736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19843" y="7236"/>
                  </a:lnTo>
                  <a:lnTo>
                    <a:pt x="66740" y="12998"/>
                  </a:lnTo>
                  <a:lnTo>
                    <a:pt x="14508" y="284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0024315" y="2611067"/>
              <a:ext cx="96089" cy="195368"/>
            </a:xfrm>
            <a:custGeom>
              <a:avLst/>
              <a:gdLst/>
              <a:ahLst/>
              <a:cxnLst/>
              <a:rect l="0" t="0" r="0" b="0"/>
              <a:pathLst>
                <a:path w="96089" h="195368">
                  <a:moveTo>
                    <a:pt x="61985" y="0"/>
                  </a:moveTo>
                  <a:lnTo>
                    <a:pt x="19293" y="14572"/>
                  </a:lnTo>
                  <a:lnTo>
                    <a:pt x="8957" y="20243"/>
                  </a:lnTo>
                  <a:lnTo>
                    <a:pt x="3237" y="28703"/>
                  </a:lnTo>
                  <a:lnTo>
                    <a:pt x="0" y="50582"/>
                  </a:lnTo>
                  <a:lnTo>
                    <a:pt x="3114" y="60627"/>
                  </a:lnTo>
                  <a:lnTo>
                    <a:pt x="15934" y="78028"/>
                  </a:lnTo>
                  <a:lnTo>
                    <a:pt x="42881" y="95389"/>
                  </a:lnTo>
                  <a:lnTo>
                    <a:pt x="73092" y="107942"/>
                  </a:lnTo>
                  <a:lnTo>
                    <a:pt x="87589" y="121674"/>
                  </a:lnTo>
                  <a:lnTo>
                    <a:pt x="93093" y="130249"/>
                  </a:lnTo>
                  <a:lnTo>
                    <a:pt x="96088" y="149135"/>
                  </a:lnTo>
                  <a:lnTo>
                    <a:pt x="95249" y="159085"/>
                  </a:lnTo>
                  <a:lnTo>
                    <a:pt x="88077" y="176379"/>
                  </a:lnTo>
                  <a:lnTo>
                    <a:pt x="82889" y="184267"/>
                  </a:lnTo>
                  <a:lnTo>
                    <a:pt x="74752" y="189525"/>
                  </a:lnTo>
                  <a:lnTo>
                    <a:pt x="53231" y="195367"/>
                  </a:lnTo>
                  <a:lnTo>
                    <a:pt x="37428" y="194845"/>
                  </a:lnTo>
                  <a:lnTo>
                    <a:pt x="1987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5225025" y="2832165"/>
            <a:ext cx="4840219" cy="873867"/>
            <a:chOff x="5225025" y="2832165"/>
            <a:chExt cx="4840219" cy="873867"/>
          </a:xfrm>
        </p:grpSpPr>
        <p:sp>
          <p:nvSpPr>
            <p:cNvPr id="126" name="Freeform 125"/>
            <p:cNvSpPr/>
            <p:nvPr/>
          </p:nvSpPr>
          <p:spPr>
            <a:xfrm>
              <a:off x="5225025" y="3095378"/>
              <a:ext cx="168910" cy="160973"/>
            </a:xfrm>
            <a:custGeom>
              <a:avLst/>
              <a:gdLst/>
              <a:ahLst/>
              <a:cxnLst/>
              <a:rect l="0" t="0" r="0" b="0"/>
              <a:pathLst>
                <a:path w="168910" h="160973">
                  <a:moveTo>
                    <a:pt x="123452" y="21057"/>
                  </a:moveTo>
                  <a:lnTo>
                    <a:pt x="112273" y="9878"/>
                  </a:lnTo>
                  <a:lnTo>
                    <a:pt x="94307" y="4390"/>
                  </a:lnTo>
                  <a:lnTo>
                    <a:pt x="71894" y="3121"/>
                  </a:lnTo>
                  <a:lnTo>
                    <a:pt x="50234" y="6456"/>
                  </a:lnTo>
                  <a:lnTo>
                    <a:pt x="32029" y="14958"/>
                  </a:lnTo>
                  <a:lnTo>
                    <a:pt x="23898" y="20500"/>
                  </a:lnTo>
                  <a:lnTo>
                    <a:pt x="11745" y="36017"/>
                  </a:lnTo>
                  <a:lnTo>
                    <a:pt x="3614" y="55782"/>
                  </a:lnTo>
                  <a:lnTo>
                    <a:pt x="0" y="80164"/>
                  </a:lnTo>
                  <a:lnTo>
                    <a:pt x="4633" y="103479"/>
                  </a:lnTo>
                  <a:lnTo>
                    <a:pt x="20396" y="133216"/>
                  </a:lnTo>
                  <a:lnTo>
                    <a:pt x="34365" y="148114"/>
                  </a:lnTo>
                  <a:lnTo>
                    <a:pt x="52272" y="158635"/>
                  </a:lnTo>
                  <a:lnTo>
                    <a:pt x="71929" y="160972"/>
                  </a:lnTo>
                  <a:lnTo>
                    <a:pt x="91194" y="156940"/>
                  </a:lnTo>
                  <a:lnTo>
                    <a:pt x="122625" y="135289"/>
                  </a:lnTo>
                  <a:lnTo>
                    <a:pt x="157268" y="100397"/>
                  </a:lnTo>
                  <a:lnTo>
                    <a:pt x="166947" y="82056"/>
                  </a:lnTo>
                  <a:lnTo>
                    <a:pt x="168909" y="62206"/>
                  </a:lnTo>
                  <a:lnTo>
                    <a:pt x="164712" y="42855"/>
                  </a:lnTo>
                  <a:lnTo>
                    <a:pt x="1339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453761" y="3095250"/>
              <a:ext cx="126343" cy="115942"/>
            </a:xfrm>
            <a:custGeom>
              <a:avLst/>
              <a:gdLst/>
              <a:ahLst/>
              <a:cxnLst/>
              <a:rect l="0" t="0" r="0" b="0"/>
              <a:pathLst>
                <a:path w="126343" h="115942">
                  <a:moveTo>
                    <a:pt x="0" y="73827"/>
                  </a:moveTo>
                  <a:lnTo>
                    <a:pt x="6066" y="99260"/>
                  </a:lnTo>
                  <a:lnTo>
                    <a:pt x="3476" y="93320"/>
                  </a:lnTo>
                  <a:lnTo>
                    <a:pt x="1030" y="64655"/>
                  </a:lnTo>
                  <a:lnTo>
                    <a:pt x="5895" y="32115"/>
                  </a:lnTo>
                  <a:lnTo>
                    <a:pt x="20334" y="5836"/>
                  </a:lnTo>
                  <a:lnTo>
                    <a:pt x="27594" y="1594"/>
                  </a:lnTo>
                  <a:lnTo>
                    <a:pt x="45020" y="0"/>
                  </a:lnTo>
                  <a:lnTo>
                    <a:pt x="74561" y="11268"/>
                  </a:lnTo>
                  <a:lnTo>
                    <a:pt x="99951" y="35014"/>
                  </a:lnTo>
                  <a:lnTo>
                    <a:pt x="116703" y="64277"/>
                  </a:lnTo>
                  <a:lnTo>
                    <a:pt x="126342" y="115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927833" y="2990093"/>
              <a:ext cx="10240" cy="252685"/>
            </a:xfrm>
            <a:custGeom>
              <a:avLst/>
              <a:gdLst/>
              <a:ahLst/>
              <a:cxnLst/>
              <a:rect l="0" t="0" r="0" b="0"/>
              <a:pathLst>
                <a:path w="10240" h="252685">
                  <a:moveTo>
                    <a:pt x="10239" y="0"/>
                  </a:moveTo>
                  <a:lnTo>
                    <a:pt x="1174" y="58617"/>
                  </a:lnTo>
                  <a:lnTo>
                    <a:pt x="0" y="112791"/>
                  </a:lnTo>
                  <a:lnTo>
                    <a:pt x="2887" y="168552"/>
                  </a:lnTo>
                  <a:lnTo>
                    <a:pt x="8787" y="224627"/>
                  </a:lnTo>
                  <a:lnTo>
                    <a:pt x="1023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832787" y="3095378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3940" y="16788"/>
                  </a:lnTo>
                  <a:lnTo>
                    <a:pt x="72532" y="23333"/>
                  </a:lnTo>
                  <a:lnTo>
                    <a:pt x="10181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45552" y="2947979"/>
              <a:ext cx="282076" cy="284270"/>
            </a:xfrm>
            <a:custGeom>
              <a:avLst/>
              <a:gdLst/>
              <a:ahLst/>
              <a:cxnLst/>
              <a:rect l="0" t="0" r="0" b="0"/>
              <a:pathLst>
                <a:path w="282076" h="284270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5785"/>
                  </a:lnTo>
                  <a:lnTo>
                    <a:pt x="15305" y="195624"/>
                  </a:lnTo>
                  <a:lnTo>
                    <a:pt x="18160" y="252505"/>
                  </a:lnTo>
                  <a:lnTo>
                    <a:pt x="17380" y="272491"/>
                  </a:lnTo>
                  <a:lnTo>
                    <a:pt x="15534" y="272908"/>
                  </a:lnTo>
                  <a:lnTo>
                    <a:pt x="13134" y="269676"/>
                  </a:lnTo>
                  <a:lnTo>
                    <a:pt x="17300" y="218252"/>
                  </a:lnTo>
                  <a:lnTo>
                    <a:pt x="17820" y="205163"/>
                  </a:lnTo>
                  <a:lnTo>
                    <a:pt x="27758" y="184380"/>
                  </a:lnTo>
                  <a:lnTo>
                    <a:pt x="35321" y="175563"/>
                  </a:lnTo>
                  <a:lnTo>
                    <a:pt x="43873" y="170854"/>
                  </a:lnTo>
                  <a:lnTo>
                    <a:pt x="62734" y="168742"/>
                  </a:lnTo>
                  <a:lnTo>
                    <a:pt x="79695" y="174822"/>
                  </a:lnTo>
                  <a:lnTo>
                    <a:pt x="95032" y="186493"/>
                  </a:lnTo>
                  <a:lnTo>
                    <a:pt x="115650" y="212795"/>
                  </a:lnTo>
                  <a:lnTo>
                    <a:pt x="137529" y="263505"/>
                  </a:lnTo>
                  <a:lnTo>
                    <a:pt x="142427" y="268087"/>
                  </a:lnTo>
                  <a:lnTo>
                    <a:pt x="148032" y="268802"/>
                  </a:lnTo>
                  <a:lnTo>
                    <a:pt x="160499" y="263357"/>
                  </a:lnTo>
                  <a:lnTo>
                    <a:pt x="200092" y="239820"/>
                  </a:lnTo>
                  <a:lnTo>
                    <a:pt x="247665" y="218133"/>
                  </a:lnTo>
                  <a:lnTo>
                    <a:pt x="262102" y="204573"/>
                  </a:lnTo>
                  <a:lnTo>
                    <a:pt x="272418" y="186848"/>
                  </a:lnTo>
                  <a:lnTo>
                    <a:pt x="274663" y="167271"/>
                  </a:lnTo>
                  <a:lnTo>
                    <a:pt x="273624" y="157138"/>
                  </a:lnTo>
                  <a:lnTo>
                    <a:pt x="263111" y="139639"/>
                  </a:lnTo>
                  <a:lnTo>
                    <a:pt x="255394" y="131697"/>
                  </a:lnTo>
                  <a:lnTo>
                    <a:pt x="234342" y="122873"/>
                  </a:lnTo>
                  <a:lnTo>
                    <a:pt x="222177" y="120520"/>
                  </a:lnTo>
                  <a:lnTo>
                    <a:pt x="199301" y="124144"/>
                  </a:lnTo>
                  <a:lnTo>
                    <a:pt x="188288" y="128386"/>
                  </a:lnTo>
                  <a:lnTo>
                    <a:pt x="172931" y="142458"/>
                  </a:lnTo>
                  <a:lnTo>
                    <a:pt x="167198" y="151124"/>
                  </a:lnTo>
                  <a:lnTo>
                    <a:pt x="159130" y="185677"/>
                  </a:lnTo>
                  <a:lnTo>
                    <a:pt x="162328" y="219962"/>
                  </a:lnTo>
                  <a:lnTo>
                    <a:pt x="176274" y="252347"/>
                  </a:lnTo>
                  <a:lnTo>
                    <a:pt x="191769" y="267352"/>
                  </a:lnTo>
                  <a:lnTo>
                    <a:pt x="211523" y="276751"/>
                  </a:lnTo>
                  <a:lnTo>
                    <a:pt x="256093" y="282784"/>
                  </a:lnTo>
                  <a:lnTo>
                    <a:pt x="28207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572856" y="3039401"/>
              <a:ext cx="133798" cy="182871"/>
            </a:xfrm>
            <a:custGeom>
              <a:avLst/>
              <a:gdLst/>
              <a:ahLst/>
              <a:cxnLst/>
              <a:rect l="0" t="0" r="0" b="0"/>
              <a:pathLst>
                <a:path w="133798" h="182871">
                  <a:moveTo>
                    <a:pt x="123268" y="55977"/>
                  </a:moveTo>
                  <a:lnTo>
                    <a:pt x="113693" y="31930"/>
                  </a:lnTo>
                  <a:lnTo>
                    <a:pt x="103024" y="17604"/>
                  </a:lnTo>
                  <a:lnTo>
                    <a:pt x="78276" y="1973"/>
                  </a:lnTo>
                  <a:lnTo>
                    <a:pt x="58818" y="0"/>
                  </a:lnTo>
                  <a:lnTo>
                    <a:pt x="48716" y="1111"/>
                  </a:lnTo>
                  <a:lnTo>
                    <a:pt x="31252" y="11705"/>
                  </a:lnTo>
                  <a:lnTo>
                    <a:pt x="16861" y="29282"/>
                  </a:lnTo>
                  <a:lnTo>
                    <a:pt x="3353" y="65485"/>
                  </a:lnTo>
                  <a:lnTo>
                    <a:pt x="0" y="104678"/>
                  </a:lnTo>
                  <a:lnTo>
                    <a:pt x="3361" y="127924"/>
                  </a:lnTo>
                  <a:lnTo>
                    <a:pt x="11875" y="146835"/>
                  </a:lnTo>
                  <a:lnTo>
                    <a:pt x="36404" y="178039"/>
                  </a:lnTo>
                  <a:lnTo>
                    <a:pt x="45471" y="181805"/>
                  </a:lnTo>
                  <a:lnTo>
                    <a:pt x="68024" y="182870"/>
                  </a:lnTo>
                  <a:lnTo>
                    <a:pt x="116686" y="165725"/>
                  </a:lnTo>
                  <a:lnTo>
                    <a:pt x="133797" y="161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780352" y="313749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5589" y="62093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790880" y="3032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875109" y="3084849"/>
              <a:ext cx="73700" cy="180715"/>
            </a:xfrm>
            <a:custGeom>
              <a:avLst/>
              <a:gdLst/>
              <a:ahLst/>
              <a:cxnLst/>
              <a:rect l="0" t="0" r="0" b="0"/>
              <a:pathLst>
                <a:path w="73700" h="180715">
                  <a:moveTo>
                    <a:pt x="0" y="94757"/>
                  </a:moveTo>
                  <a:lnTo>
                    <a:pt x="15640" y="121143"/>
                  </a:lnTo>
                  <a:lnTo>
                    <a:pt x="40433" y="178069"/>
                  </a:lnTo>
                  <a:lnTo>
                    <a:pt x="43333" y="180714"/>
                  </a:lnTo>
                  <a:lnTo>
                    <a:pt x="44096" y="177798"/>
                  </a:lnTo>
                  <a:lnTo>
                    <a:pt x="30835" y="116981"/>
                  </a:lnTo>
                  <a:lnTo>
                    <a:pt x="16278" y="56089"/>
                  </a:lnTo>
                  <a:lnTo>
                    <a:pt x="18153" y="33118"/>
                  </a:lnTo>
                  <a:lnTo>
                    <a:pt x="22631" y="24418"/>
                  </a:lnTo>
                  <a:lnTo>
                    <a:pt x="36964" y="11633"/>
                  </a:lnTo>
                  <a:lnTo>
                    <a:pt x="51913" y="517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040553" y="3099606"/>
              <a:ext cx="129355" cy="167946"/>
            </a:xfrm>
            <a:custGeom>
              <a:avLst/>
              <a:gdLst/>
              <a:ahLst/>
              <a:cxnLst/>
              <a:rect l="0" t="0" r="0" b="0"/>
              <a:pathLst>
                <a:path w="129355" h="167946">
                  <a:moveTo>
                    <a:pt x="97768" y="48414"/>
                  </a:moveTo>
                  <a:lnTo>
                    <a:pt x="88193" y="24368"/>
                  </a:lnTo>
                  <a:lnTo>
                    <a:pt x="77524" y="10041"/>
                  </a:lnTo>
                  <a:lnTo>
                    <a:pt x="58745" y="2113"/>
                  </a:lnTo>
                  <a:lnTo>
                    <a:pt x="47187" y="0"/>
                  </a:lnTo>
                  <a:lnTo>
                    <a:pt x="37141" y="930"/>
                  </a:lnTo>
                  <a:lnTo>
                    <a:pt x="19740" y="8203"/>
                  </a:lnTo>
                  <a:lnTo>
                    <a:pt x="7327" y="25473"/>
                  </a:lnTo>
                  <a:lnTo>
                    <a:pt x="2379" y="36630"/>
                  </a:lnTo>
                  <a:lnTo>
                    <a:pt x="0" y="61504"/>
                  </a:lnTo>
                  <a:lnTo>
                    <a:pt x="8006" y="115601"/>
                  </a:lnTo>
                  <a:lnTo>
                    <a:pt x="23079" y="151769"/>
                  </a:lnTo>
                  <a:lnTo>
                    <a:pt x="31598" y="159432"/>
                  </a:lnTo>
                  <a:lnTo>
                    <a:pt x="53541" y="167945"/>
                  </a:lnTo>
                  <a:lnTo>
                    <a:pt x="75772" y="165490"/>
                  </a:lnTo>
                  <a:lnTo>
                    <a:pt x="96181" y="156600"/>
                  </a:lnTo>
                  <a:lnTo>
                    <a:pt x="129354" y="13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243606" y="2958507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170" y="170868"/>
                  </a:lnTo>
                  <a:lnTo>
                    <a:pt x="8333" y="222615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64663" y="3051090"/>
              <a:ext cx="159563" cy="170631"/>
            </a:xfrm>
            <a:custGeom>
              <a:avLst/>
              <a:gdLst/>
              <a:ahLst/>
              <a:cxnLst/>
              <a:rect l="0" t="0" r="0" b="0"/>
              <a:pathLst>
                <a:path w="159563" h="170631">
                  <a:moveTo>
                    <a:pt x="0" y="128516"/>
                  </a:moveTo>
                  <a:lnTo>
                    <a:pt x="11178" y="111748"/>
                  </a:lnTo>
                  <a:lnTo>
                    <a:pt x="26026" y="100397"/>
                  </a:lnTo>
                  <a:lnTo>
                    <a:pt x="64153" y="83577"/>
                  </a:lnTo>
                  <a:lnTo>
                    <a:pt x="124276" y="73768"/>
                  </a:lnTo>
                  <a:lnTo>
                    <a:pt x="135493" y="70960"/>
                  </a:lnTo>
                  <a:lnTo>
                    <a:pt x="144141" y="65579"/>
                  </a:lnTo>
                  <a:lnTo>
                    <a:pt x="156870" y="50241"/>
                  </a:lnTo>
                  <a:lnTo>
                    <a:pt x="159562" y="41238"/>
                  </a:lnTo>
                  <a:lnTo>
                    <a:pt x="159434" y="21875"/>
                  </a:lnTo>
                  <a:lnTo>
                    <a:pt x="155422" y="14138"/>
                  </a:lnTo>
                  <a:lnTo>
                    <a:pt x="141606" y="2422"/>
                  </a:lnTo>
                  <a:lnTo>
                    <a:pt x="133008" y="0"/>
                  </a:lnTo>
                  <a:lnTo>
                    <a:pt x="114097" y="428"/>
                  </a:lnTo>
                  <a:lnTo>
                    <a:pt x="83719" y="12835"/>
                  </a:lnTo>
                  <a:lnTo>
                    <a:pt x="69184" y="27969"/>
                  </a:lnTo>
                  <a:lnTo>
                    <a:pt x="59995" y="47564"/>
                  </a:lnTo>
                  <a:lnTo>
                    <a:pt x="55990" y="83733"/>
                  </a:lnTo>
                  <a:lnTo>
                    <a:pt x="67584" y="138693"/>
                  </a:lnTo>
                  <a:lnTo>
                    <a:pt x="80340" y="156826"/>
                  </a:lnTo>
                  <a:lnTo>
                    <a:pt x="88655" y="164937"/>
                  </a:lnTo>
                  <a:lnTo>
                    <a:pt x="98878" y="169174"/>
                  </a:lnTo>
                  <a:lnTo>
                    <a:pt x="147399" y="170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667733" y="3084523"/>
              <a:ext cx="175998" cy="188381"/>
            </a:xfrm>
            <a:custGeom>
              <a:avLst/>
              <a:gdLst/>
              <a:ahLst/>
              <a:cxnLst/>
              <a:rect l="0" t="0" r="0" b="0"/>
              <a:pathLst>
                <a:path w="175998" h="188381">
                  <a:moveTo>
                    <a:pt x="91770" y="74026"/>
                  </a:moveTo>
                  <a:lnTo>
                    <a:pt x="102948" y="57258"/>
                  </a:lnTo>
                  <a:lnTo>
                    <a:pt x="105316" y="39667"/>
                  </a:lnTo>
                  <a:lnTo>
                    <a:pt x="104310" y="30063"/>
                  </a:lnTo>
                  <a:lnTo>
                    <a:pt x="96953" y="13153"/>
                  </a:lnTo>
                  <a:lnTo>
                    <a:pt x="91715" y="5368"/>
                  </a:lnTo>
                  <a:lnTo>
                    <a:pt x="84714" y="1348"/>
                  </a:lnTo>
                  <a:lnTo>
                    <a:pt x="67577" y="0"/>
                  </a:lnTo>
                  <a:lnTo>
                    <a:pt x="51381" y="6421"/>
                  </a:lnTo>
                  <a:lnTo>
                    <a:pt x="36385" y="18243"/>
                  </a:lnTo>
                  <a:lnTo>
                    <a:pt x="15958" y="45799"/>
                  </a:lnTo>
                  <a:lnTo>
                    <a:pt x="3146" y="83080"/>
                  </a:lnTo>
                  <a:lnTo>
                    <a:pt x="0" y="122592"/>
                  </a:lnTo>
                  <a:lnTo>
                    <a:pt x="7127" y="157046"/>
                  </a:lnTo>
                  <a:lnTo>
                    <a:pt x="17496" y="178774"/>
                  </a:lnTo>
                  <a:lnTo>
                    <a:pt x="25876" y="184802"/>
                  </a:lnTo>
                  <a:lnTo>
                    <a:pt x="47666" y="188380"/>
                  </a:lnTo>
                  <a:lnTo>
                    <a:pt x="57688" y="185357"/>
                  </a:lnTo>
                  <a:lnTo>
                    <a:pt x="75062" y="172639"/>
                  </a:lnTo>
                  <a:lnTo>
                    <a:pt x="92408" y="145749"/>
                  </a:lnTo>
                  <a:lnTo>
                    <a:pt x="116084" y="84381"/>
                  </a:lnTo>
                  <a:lnTo>
                    <a:pt x="119677" y="80929"/>
                  </a:lnTo>
                  <a:lnTo>
                    <a:pt x="123243" y="82138"/>
                  </a:lnTo>
                  <a:lnTo>
                    <a:pt x="130325" y="92839"/>
                  </a:lnTo>
                  <a:lnTo>
                    <a:pt x="153504" y="138288"/>
                  </a:lnTo>
                  <a:lnTo>
                    <a:pt x="158662" y="143773"/>
                  </a:lnTo>
                  <a:lnTo>
                    <a:pt x="163271" y="146260"/>
                  </a:lnTo>
                  <a:lnTo>
                    <a:pt x="175997" y="147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75316" y="3124079"/>
              <a:ext cx="136871" cy="122285"/>
            </a:xfrm>
            <a:custGeom>
              <a:avLst/>
              <a:gdLst/>
              <a:ahLst/>
              <a:cxnLst/>
              <a:rect l="0" t="0" r="0" b="0"/>
              <a:pathLst>
                <a:path w="136871" h="122285">
                  <a:moveTo>
                    <a:pt x="0" y="34470"/>
                  </a:moveTo>
                  <a:lnTo>
                    <a:pt x="3120" y="77162"/>
                  </a:lnTo>
                  <a:lnTo>
                    <a:pt x="15618" y="122284"/>
                  </a:lnTo>
                  <a:lnTo>
                    <a:pt x="5840" y="88365"/>
                  </a:lnTo>
                  <a:lnTo>
                    <a:pt x="1731" y="50309"/>
                  </a:lnTo>
                  <a:lnTo>
                    <a:pt x="7009" y="29421"/>
                  </a:lnTo>
                  <a:lnTo>
                    <a:pt x="11691" y="20575"/>
                  </a:lnTo>
                  <a:lnTo>
                    <a:pt x="26252" y="7627"/>
                  </a:lnTo>
                  <a:lnTo>
                    <a:pt x="35049" y="2537"/>
                  </a:lnTo>
                  <a:lnTo>
                    <a:pt x="54182" y="0"/>
                  </a:lnTo>
                  <a:lnTo>
                    <a:pt x="64197" y="962"/>
                  </a:lnTo>
                  <a:lnTo>
                    <a:pt x="81564" y="11388"/>
                  </a:lnTo>
                  <a:lnTo>
                    <a:pt x="111777" y="46678"/>
                  </a:lnTo>
                  <a:lnTo>
                    <a:pt x="119869" y="69922"/>
                  </a:lnTo>
                  <a:lnTo>
                    <a:pt x="127543" y="99956"/>
                  </a:lnTo>
                  <a:lnTo>
                    <a:pt x="136870" y="118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61575" y="2923729"/>
              <a:ext cx="127326" cy="361287"/>
            </a:xfrm>
            <a:custGeom>
              <a:avLst/>
              <a:gdLst/>
              <a:ahLst/>
              <a:cxnLst/>
              <a:rect l="0" t="0" r="0" b="0"/>
              <a:pathLst>
                <a:path w="127326" h="361287">
                  <a:moveTo>
                    <a:pt x="87482" y="234820"/>
                  </a:moveTo>
                  <a:lnTo>
                    <a:pt x="81893" y="212463"/>
                  </a:lnTo>
                  <a:lnTo>
                    <a:pt x="76737" y="204707"/>
                  </a:lnTo>
                  <a:lnTo>
                    <a:pt x="61649" y="192971"/>
                  </a:lnTo>
                  <a:lnTo>
                    <a:pt x="53882" y="191713"/>
                  </a:lnTo>
                  <a:lnTo>
                    <a:pt x="46364" y="193213"/>
                  </a:lnTo>
                  <a:lnTo>
                    <a:pt x="39013" y="196554"/>
                  </a:lnTo>
                  <a:lnTo>
                    <a:pt x="24606" y="212743"/>
                  </a:lnTo>
                  <a:lnTo>
                    <a:pt x="6461" y="248166"/>
                  </a:lnTo>
                  <a:lnTo>
                    <a:pt x="0" y="273507"/>
                  </a:lnTo>
                  <a:lnTo>
                    <a:pt x="2939" y="307504"/>
                  </a:lnTo>
                  <a:lnTo>
                    <a:pt x="12389" y="338634"/>
                  </a:lnTo>
                  <a:lnTo>
                    <a:pt x="23302" y="355439"/>
                  </a:lnTo>
                  <a:lnTo>
                    <a:pt x="30658" y="359686"/>
                  </a:lnTo>
                  <a:lnTo>
                    <a:pt x="48188" y="361286"/>
                  </a:lnTo>
                  <a:lnTo>
                    <a:pt x="64559" y="354978"/>
                  </a:lnTo>
                  <a:lnTo>
                    <a:pt x="72200" y="350020"/>
                  </a:lnTo>
                  <a:lnTo>
                    <a:pt x="83809" y="335153"/>
                  </a:lnTo>
                  <a:lnTo>
                    <a:pt x="104545" y="279575"/>
                  </a:lnTo>
                  <a:lnTo>
                    <a:pt x="115852" y="232222"/>
                  </a:lnTo>
                  <a:lnTo>
                    <a:pt x="125880" y="171523"/>
                  </a:lnTo>
                  <a:lnTo>
                    <a:pt x="127325" y="133137"/>
                  </a:lnTo>
                  <a:lnTo>
                    <a:pt x="120386" y="71778"/>
                  </a:lnTo>
                  <a:lnTo>
                    <a:pt x="107789" y="14434"/>
                  </a:lnTo>
                  <a:lnTo>
                    <a:pt x="104529" y="3668"/>
                  </a:lnTo>
                  <a:lnTo>
                    <a:pt x="101187" y="0"/>
                  </a:lnTo>
                  <a:lnTo>
                    <a:pt x="97788" y="1065"/>
                  </a:lnTo>
                  <a:lnTo>
                    <a:pt x="94353" y="5284"/>
                  </a:lnTo>
                  <a:lnTo>
                    <a:pt x="89518" y="33578"/>
                  </a:lnTo>
                  <a:lnTo>
                    <a:pt x="87884" y="85061"/>
                  </a:lnTo>
                  <a:lnTo>
                    <a:pt x="87561" y="140290"/>
                  </a:lnTo>
                  <a:lnTo>
                    <a:pt x="93086" y="196260"/>
                  </a:lnTo>
                  <a:lnTo>
                    <a:pt x="105695" y="248719"/>
                  </a:lnTo>
                  <a:lnTo>
                    <a:pt x="108539" y="266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285927" y="3085601"/>
              <a:ext cx="200043" cy="388804"/>
            </a:xfrm>
            <a:custGeom>
              <a:avLst/>
              <a:gdLst/>
              <a:ahLst/>
              <a:cxnLst/>
              <a:rect l="0" t="0" r="0" b="0"/>
              <a:pathLst>
                <a:path w="200043" h="388804">
                  <a:moveTo>
                    <a:pt x="200042" y="51891"/>
                  </a:moveTo>
                  <a:lnTo>
                    <a:pt x="179798" y="7928"/>
                  </a:lnTo>
                  <a:lnTo>
                    <a:pt x="171338" y="2695"/>
                  </a:lnTo>
                  <a:lnTo>
                    <a:pt x="149460" y="0"/>
                  </a:lnTo>
                  <a:lnTo>
                    <a:pt x="127258" y="5822"/>
                  </a:lnTo>
                  <a:lnTo>
                    <a:pt x="116425" y="10650"/>
                  </a:lnTo>
                  <a:lnTo>
                    <a:pt x="101268" y="28492"/>
                  </a:lnTo>
                  <a:lnTo>
                    <a:pt x="91801" y="52020"/>
                  </a:lnTo>
                  <a:lnTo>
                    <a:pt x="87642" y="90404"/>
                  </a:lnTo>
                  <a:lnTo>
                    <a:pt x="90815" y="113461"/>
                  </a:lnTo>
                  <a:lnTo>
                    <a:pt x="95638" y="122184"/>
                  </a:lnTo>
                  <a:lnTo>
                    <a:pt x="110356" y="134995"/>
                  </a:lnTo>
                  <a:lnTo>
                    <a:pt x="119194" y="137709"/>
                  </a:lnTo>
                  <a:lnTo>
                    <a:pt x="138373" y="137605"/>
                  </a:lnTo>
                  <a:lnTo>
                    <a:pt x="146061" y="133600"/>
                  </a:lnTo>
                  <a:lnTo>
                    <a:pt x="157723" y="119792"/>
                  </a:lnTo>
                  <a:lnTo>
                    <a:pt x="170866" y="92287"/>
                  </a:lnTo>
                  <a:lnTo>
                    <a:pt x="174741" y="90520"/>
                  </a:lnTo>
                  <a:lnTo>
                    <a:pt x="178495" y="94021"/>
                  </a:lnTo>
                  <a:lnTo>
                    <a:pt x="182168" y="101035"/>
                  </a:lnTo>
                  <a:lnTo>
                    <a:pt x="188546" y="159026"/>
                  </a:lnTo>
                  <a:lnTo>
                    <a:pt x="189322" y="213693"/>
                  </a:lnTo>
                  <a:lnTo>
                    <a:pt x="187136" y="275618"/>
                  </a:lnTo>
                  <a:lnTo>
                    <a:pt x="178319" y="301063"/>
                  </a:lnTo>
                  <a:lnTo>
                    <a:pt x="163481" y="320952"/>
                  </a:lnTo>
                  <a:lnTo>
                    <a:pt x="145188" y="336420"/>
                  </a:lnTo>
                  <a:lnTo>
                    <a:pt x="101729" y="355882"/>
                  </a:lnTo>
                  <a:lnTo>
                    <a:pt x="43032" y="374589"/>
                  </a:lnTo>
                  <a:lnTo>
                    <a:pt x="0" y="3888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531750" y="3074321"/>
              <a:ext cx="109180" cy="181193"/>
            </a:xfrm>
            <a:custGeom>
              <a:avLst/>
              <a:gdLst/>
              <a:ahLst/>
              <a:cxnLst/>
              <a:rect l="0" t="0" r="0" b="0"/>
              <a:pathLst>
                <a:path w="109180" h="181193">
                  <a:moveTo>
                    <a:pt x="59503" y="21057"/>
                  </a:moveTo>
                  <a:lnTo>
                    <a:pt x="42736" y="26646"/>
                  </a:lnTo>
                  <a:lnTo>
                    <a:pt x="31384" y="38749"/>
                  </a:lnTo>
                  <a:lnTo>
                    <a:pt x="4761" y="93577"/>
                  </a:lnTo>
                  <a:lnTo>
                    <a:pt x="0" y="132881"/>
                  </a:lnTo>
                  <a:lnTo>
                    <a:pt x="3032" y="156154"/>
                  </a:lnTo>
                  <a:lnTo>
                    <a:pt x="7817" y="164934"/>
                  </a:lnTo>
                  <a:lnTo>
                    <a:pt x="22494" y="177809"/>
                  </a:lnTo>
                  <a:lnTo>
                    <a:pt x="43835" y="181192"/>
                  </a:lnTo>
                  <a:lnTo>
                    <a:pt x="66578" y="177626"/>
                  </a:lnTo>
                  <a:lnTo>
                    <a:pt x="84485" y="168242"/>
                  </a:lnTo>
                  <a:lnTo>
                    <a:pt x="97123" y="153153"/>
                  </a:lnTo>
                  <a:lnTo>
                    <a:pt x="102130" y="144216"/>
                  </a:lnTo>
                  <a:lnTo>
                    <a:pt x="109179" y="103692"/>
                  </a:lnTo>
                  <a:lnTo>
                    <a:pt x="105678" y="65818"/>
                  </a:lnTo>
                  <a:lnTo>
                    <a:pt x="86779" y="23919"/>
                  </a:lnTo>
                  <a:lnTo>
                    <a:pt x="700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684806" y="3084441"/>
              <a:ext cx="106702" cy="143122"/>
            </a:xfrm>
            <a:custGeom>
              <a:avLst/>
              <a:gdLst/>
              <a:ahLst/>
              <a:cxnLst/>
              <a:rect l="0" t="0" r="0" b="0"/>
              <a:pathLst>
                <a:path w="106702" h="143122">
                  <a:moveTo>
                    <a:pt x="1204" y="74108"/>
                  </a:moveTo>
                  <a:lnTo>
                    <a:pt x="17972" y="79697"/>
                  </a:lnTo>
                  <a:lnTo>
                    <a:pt x="35564" y="79322"/>
                  </a:lnTo>
                  <a:lnTo>
                    <a:pt x="75452" y="69549"/>
                  </a:lnTo>
                  <a:lnTo>
                    <a:pt x="101063" y="54170"/>
                  </a:lnTo>
                  <a:lnTo>
                    <a:pt x="105211" y="46778"/>
                  </a:lnTo>
                  <a:lnTo>
                    <a:pt x="106701" y="29206"/>
                  </a:lnTo>
                  <a:lnTo>
                    <a:pt x="100344" y="12817"/>
                  </a:lnTo>
                  <a:lnTo>
                    <a:pt x="95373" y="5171"/>
                  </a:lnTo>
                  <a:lnTo>
                    <a:pt x="87380" y="1244"/>
                  </a:lnTo>
                  <a:lnTo>
                    <a:pt x="66021" y="0"/>
                  </a:lnTo>
                  <a:lnTo>
                    <a:pt x="47169" y="6466"/>
                  </a:lnTo>
                  <a:lnTo>
                    <a:pt x="16003" y="29681"/>
                  </a:lnTo>
                  <a:lnTo>
                    <a:pt x="0" y="61074"/>
                  </a:lnTo>
                  <a:lnTo>
                    <a:pt x="1059" y="86642"/>
                  </a:lnTo>
                  <a:lnTo>
                    <a:pt x="10498" y="111264"/>
                  </a:lnTo>
                  <a:lnTo>
                    <a:pt x="26392" y="130006"/>
                  </a:lnTo>
                  <a:lnTo>
                    <a:pt x="48274" y="139896"/>
                  </a:lnTo>
                  <a:lnTo>
                    <a:pt x="71257" y="143121"/>
                  </a:lnTo>
                  <a:lnTo>
                    <a:pt x="106489" y="137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822235" y="3068732"/>
              <a:ext cx="113923" cy="142460"/>
            </a:xfrm>
            <a:custGeom>
              <a:avLst/>
              <a:gdLst/>
              <a:ahLst/>
              <a:cxnLst/>
              <a:rect l="0" t="0" r="0" b="0"/>
              <a:pathLst>
                <a:path w="113923" h="142460">
                  <a:moveTo>
                    <a:pt x="95402" y="5589"/>
                  </a:moveTo>
                  <a:lnTo>
                    <a:pt x="78634" y="0"/>
                  </a:lnTo>
                  <a:lnTo>
                    <a:pt x="61044" y="375"/>
                  </a:lnTo>
                  <a:lnTo>
                    <a:pt x="42697" y="5611"/>
                  </a:lnTo>
                  <a:lnTo>
                    <a:pt x="4609" y="34592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4895" y="66820"/>
                  </a:lnTo>
                  <a:lnTo>
                    <a:pt x="64036" y="86599"/>
                  </a:lnTo>
                  <a:lnTo>
                    <a:pt x="94297" y="98092"/>
                  </a:lnTo>
                  <a:lnTo>
                    <a:pt x="110899" y="109483"/>
                  </a:lnTo>
                  <a:lnTo>
                    <a:pt x="113922" y="115796"/>
                  </a:lnTo>
                  <a:lnTo>
                    <a:pt x="113598" y="122344"/>
                  </a:lnTo>
                  <a:lnTo>
                    <a:pt x="111042" y="129049"/>
                  </a:lnTo>
                  <a:lnTo>
                    <a:pt x="103489" y="133519"/>
                  </a:lnTo>
                  <a:lnTo>
                    <a:pt x="52459" y="140693"/>
                  </a:lnTo>
                  <a:lnTo>
                    <a:pt x="11174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194671" y="2990093"/>
              <a:ext cx="7237" cy="231628"/>
            </a:xfrm>
            <a:custGeom>
              <a:avLst/>
              <a:gdLst/>
              <a:ahLst/>
              <a:cxnLst/>
              <a:rect l="0" t="0" r="0" b="0"/>
              <a:pathLst>
                <a:path w="7237" h="231628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6972" y="200240"/>
                  </a:lnTo>
                  <a:lnTo>
                    <a:pt x="723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086093" y="307432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3966" y="10095"/>
                  </a:lnTo>
                  <a:lnTo>
                    <a:pt x="18190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286134" y="2926922"/>
              <a:ext cx="147401" cy="284270"/>
            </a:xfrm>
            <a:custGeom>
              <a:avLst/>
              <a:gdLst/>
              <a:ahLst/>
              <a:cxnLst/>
              <a:rect l="0" t="0" r="0" b="0"/>
              <a:pathLst>
                <a:path w="147401" h="284270">
                  <a:moveTo>
                    <a:pt x="0" y="0"/>
                  </a:moveTo>
                  <a:lnTo>
                    <a:pt x="16789" y="63450"/>
                  </a:lnTo>
                  <a:lnTo>
                    <a:pt x="23334" y="124664"/>
                  </a:lnTo>
                  <a:lnTo>
                    <a:pt x="29956" y="182163"/>
                  </a:lnTo>
                  <a:lnTo>
                    <a:pt x="30095" y="230392"/>
                  </a:lnTo>
                  <a:lnTo>
                    <a:pt x="28252" y="230803"/>
                  </a:lnTo>
                  <a:lnTo>
                    <a:pt x="25854" y="227568"/>
                  </a:lnTo>
                  <a:lnTo>
                    <a:pt x="26309" y="214615"/>
                  </a:lnTo>
                  <a:lnTo>
                    <a:pt x="31580" y="197160"/>
                  </a:lnTo>
                  <a:lnTo>
                    <a:pt x="41722" y="177704"/>
                  </a:lnTo>
                  <a:lnTo>
                    <a:pt x="50041" y="171112"/>
                  </a:lnTo>
                  <a:lnTo>
                    <a:pt x="71764" y="163787"/>
                  </a:lnTo>
                  <a:lnTo>
                    <a:pt x="81768" y="165343"/>
                  </a:lnTo>
                  <a:lnTo>
                    <a:pt x="99123" y="176431"/>
                  </a:lnTo>
                  <a:lnTo>
                    <a:pt x="122047" y="202405"/>
                  </a:lnTo>
                  <a:lnTo>
                    <a:pt x="138068" y="237916"/>
                  </a:lnTo>
                  <a:lnTo>
                    <a:pt x="14740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465119" y="3063792"/>
              <a:ext cx="52643" cy="122982"/>
            </a:xfrm>
            <a:custGeom>
              <a:avLst/>
              <a:gdLst/>
              <a:ahLst/>
              <a:cxnLst/>
              <a:rect l="0" t="0" r="0" b="0"/>
              <a:pathLst>
                <a:path w="52643" h="122982">
                  <a:moveTo>
                    <a:pt x="0" y="52643"/>
                  </a:moveTo>
                  <a:lnTo>
                    <a:pt x="34329" y="113516"/>
                  </a:lnTo>
                  <a:lnTo>
                    <a:pt x="42163" y="122981"/>
                  </a:lnTo>
                  <a:lnTo>
                    <a:pt x="20957" y="63937"/>
                  </a:lnTo>
                  <a:lnTo>
                    <a:pt x="17481" y="53153"/>
                  </a:lnTo>
                  <a:lnTo>
                    <a:pt x="19857" y="31813"/>
                  </a:lnTo>
                  <a:lnTo>
                    <a:pt x="23766" y="21209"/>
                  </a:lnTo>
                  <a:lnTo>
                    <a:pt x="28713" y="14139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577791" y="3063792"/>
              <a:ext cx="72341" cy="116015"/>
            </a:xfrm>
            <a:custGeom>
              <a:avLst/>
              <a:gdLst/>
              <a:ahLst/>
              <a:cxnLst/>
              <a:rect l="0" t="0" r="0" b="0"/>
              <a:pathLst>
                <a:path w="72341" h="116015">
                  <a:moveTo>
                    <a:pt x="66313" y="0"/>
                  </a:moveTo>
                  <a:lnTo>
                    <a:pt x="43955" y="5590"/>
                  </a:lnTo>
                  <a:lnTo>
                    <a:pt x="26740" y="17692"/>
                  </a:lnTo>
                  <a:lnTo>
                    <a:pt x="12460" y="34770"/>
                  </a:lnTo>
                  <a:lnTo>
                    <a:pt x="2214" y="54058"/>
                  </a:lnTo>
                  <a:lnTo>
                    <a:pt x="0" y="74329"/>
                  </a:lnTo>
                  <a:lnTo>
                    <a:pt x="4085" y="93867"/>
                  </a:lnTo>
                  <a:lnTo>
                    <a:pt x="13699" y="110349"/>
                  </a:lnTo>
                  <a:lnTo>
                    <a:pt x="20709" y="114510"/>
                  </a:lnTo>
                  <a:lnTo>
                    <a:pt x="37856" y="116014"/>
                  </a:lnTo>
                  <a:lnTo>
                    <a:pt x="54055" y="109664"/>
                  </a:lnTo>
                  <a:lnTo>
                    <a:pt x="61650" y="104695"/>
                  </a:lnTo>
                  <a:lnTo>
                    <a:pt x="66714" y="96703"/>
                  </a:lnTo>
                  <a:lnTo>
                    <a:pt x="72340" y="75345"/>
                  </a:lnTo>
                  <a:lnTo>
                    <a:pt x="663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686218" y="3042735"/>
              <a:ext cx="105286" cy="148514"/>
            </a:xfrm>
            <a:custGeom>
              <a:avLst/>
              <a:gdLst/>
              <a:ahLst/>
              <a:cxnLst/>
              <a:rect l="0" t="0" r="0" b="0"/>
              <a:pathLst>
                <a:path w="105286" h="148514">
                  <a:moveTo>
                    <a:pt x="0" y="31586"/>
                  </a:moveTo>
                  <a:lnTo>
                    <a:pt x="8333" y="69064"/>
                  </a:lnTo>
                  <a:lnTo>
                    <a:pt x="10095" y="120487"/>
                  </a:lnTo>
                  <a:lnTo>
                    <a:pt x="13749" y="130628"/>
                  </a:lnTo>
                  <a:lnTo>
                    <a:pt x="27168" y="145014"/>
                  </a:lnTo>
                  <a:lnTo>
                    <a:pt x="35659" y="148149"/>
                  </a:lnTo>
                  <a:lnTo>
                    <a:pt x="54453" y="148513"/>
                  </a:lnTo>
                  <a:lnTo>
                    <a:pt x="62038" y="144632"/>
                  </a:lnTo>
                  <a:lnTo>
                    <a:pt x="73586" y="130962"/>
                  </a:lnTo>
                  <a:lnTo>
                    <a:pt x="96597" y="85184"/>
                  </a:lnTo>
                  <a:lnTo>
                    <a:pt x="103568" y="342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738860" y="3061972"/>
              <a:ext cx="176505" cy="317676"/>
            </a:xfrm>
            <a:custGeom>
              <a:avLst/>
              <a:gdLst/>
              <a:ahLst/>
              <a:cxnLst/>
              <a:rect l="0" t="0" r="0" b="0"/>
              <a:pathLst>
                <a:path w="176505" h="317676">
                  <a:moveTo>
                    <a:pt x="147399" y="86048"/>
                  </a:moveTo>
                  <a:lnTo>
                    <a:pt x="158577" y="69281"/>
                  </a:lnTo>
                  <a:lnTo>
                    <a:pt x="160946" y="51690"/>
                  </a:lnTo>
                  <a:lnTo>
                    <a:pt x="159940" y="42086"/>
                  </a:lnTo>
                  <a:lnTo>
                    <a:pt x="152582" y="25175"/>
                  </a:lnTo>
                  <a:lnTo>
                    <a:pt x="147345" y="17391"/>
                  </a:lnTo>
                  <a:lnTo>
                    <a:pt x="132168" y="5621"/>
                  </a:lnTo>
                  <a:lnTo>
                    <a:pt x="123207" y="844"/>
                  </a:lnTo>
                  <a:lnTo>
                    <a:pt x="114893" y="0"/>
                  </a:lnTo>
                  <a:lnTo>
                    <a:pt x="99417" y="5301"/>
                  </a:lnTo>
                  <a:lnTo>
                    <a:pt x="87859" y="21695"/>
                  </a:lnTo>
                  <a:lnTo>
                    <a:pt x="83139" y="32617"/>
                  </a:lnTo>
                  <a:lnTo>
                    <a:pt x="81015" y="54112"/>
                  </a:lnTo>
                  <a:lnTo>
                    <a:pt x="85140" y="74194"/>
                  </a:lnTo>
                  <a:lnTo>
                    <a:pt x="94772" y="90919"/>
                  </a:lnTo>
                  <a:lnTo>
                    <a:pt x="101785" y="93974"/>
                  </a:lnTo>
                  <a:lnTo>
                    <a:pt x="109971" y="93672"/>
                  </a:lnTo>
                  <a:lnTo>
                    <a:pt x="118938" y="91131"/>
                  </a:lnTo>
                  <a:lnTo>
                    <a:pt x="126085" y="85927"/>
                  </a:lnTo>
                  <a:lnTo>
                    <a:pt x="137147" y="70787"/>
                  </a:lnTo>
                  <a:lnTo>
                    <a:pt x="141734" y="68855"/>
                  </a:lnTo>
                  <a:lnTo>
                    <a:pt x="145962" y="71077"/>
                  </a:lnTo>
                  <a:lnTo>
                    <a:pt x="149951" y="76067"/>
                  </a:lnTo>
                  <a:lnTo>
                    <a:pt x="161153" y="105448"/>
                  </a:lnTo>
                  <a:lnTo>
                    <a:pt x="168183" y="164533"/>
                  </a:lnTo>
                  <a:lnTo>
                    <a:pt x="176504" y="222477"/>
                  </a:lnTo>
                  <a:lnTo>
                    <a:pt x="175542" y="249629"/>
                  </a:lnTo>
                  <a:lnTo>
                    <a:pt x="167316" y="273394"/>
                  </a:lnTo>
                  <a:lnTo>
                    <a:pt x="152741" y="289416"/>
                  </a:lnTo>
                  <a:lnTo>
                    <a:pt x="114789" y="309234"/>
                  </a:lnTo>
                  <a:lnTo>
                    <a:pt x="51584" y="316564"/>
                  </a:lnTo>
                  <a:lnTo>
                    <a:pt x="0" y="3176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896788" y="2832165"/>
              <a:ext cx="168456" cy="329246"/>
            </a:xfrm>
            <a:custGeom>
              <a:avLst/>
              <a:gdLst/>
              <a:ahLst/>
              <a:cxnLst/>
              <a:rect l="0" t="0" r="0" b="0"/>
              <a:pathLst>
                <a:path w="168456" h="329246">
                  <a:moveTo>
                    <a:pt x="0" y="0"/>
                  </a:moveTo>
                  <a:lnTo>
                    <a:pt x="11452" y="48931"/>
                  </a:lnTo>
                  <a:lnTo>
                    <a:pt x="21331" y="96777"/>
                  </a:lnTo>
                  <a:lnTo>
                    <a:pt x="28547" y="147998"/>
                  </a:lnTo>
                  <a:lnTo>
                    <a:pt x="36574" y="206529"/>
                  </a:lnTo>
                  <a:lnTo>
                    <a:pt x="42189" y="266358"/>
                  </a:lnTo>
                  <a:lnTo>
                    <a:pt x="57636" y="329245"/>
                  </a:lnTo>
                  <a:lnTo>
                    <a:pt x="47942" y="301544"/>
                  </a:lnTo>
                  <a:lnTo>
                    <a:pt x="49430" y="267032"/>
                  </a:lnTo>
                  <a:lnTo>
                    <a:pt x="57279" y="232759"/>
                  </a:lnTo>
                  <a:lnTo>
                    <a:pt x="72603" y="205966"/>
                  </a:lnTo>
                  <a:lnTo>
                    <a:pt x="79987" y="202822"/>
                  </a:lnTo>
                  <a:lnTo>
                    <a:pt x="88419" y="203065"/>
                  </a:lnTo>
                  <a:lnTo>
                    <a:pt x="105977" y="209574"/>
                  </a:lnTo>
                  <a:lnTo>
                    <a:pt x="121580" y="220266"/>
                  </a:lnTo>
                  <a:lnTo>
                    <a:pt x="133194" y="235937"/>
                  </a:lnTo>
                  <a:lnTo>
                    <a:pt x="162818" y="295176"/>
                  </a:lnTo>
                  <a:lnTo>
                    <a:pt x="16845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432704" y="342176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48931"/>
                  </a:lnTo>
                  <a:lnTo>
                    <a:pt x="5590" y="108062"/>
                  </a:lnTo>
                  <a:lnTo>
                    <a:pt x="9065" y="156281"/>
                  </a:lnTo>
                  <a:lnTo>
                    <a:pt x="17475" y="216571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380062" y="350598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14655"/>
                  </a:lnTo>
                  <a:lnTo>
                    <a:pt x="76722" y="19793"/>
                  </a:lnTo>
                  <a:lnTo>
                    <a:pt x="27200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569575" y="3369119"/>
              <a:ext cx="295466" cy="294799"/>
            </a:xfrm>
            <a:custGeom>
              <a:avLst/>
              <a:gdLst/>
              <a:ahLst/>
              <a:cxnLst/>
              <a:rect l="0" t="0" r="0" b="0"/>
              <a:pathLst>
                <a:path w="295466" h="294799">
                  <a:moveTo>
                    <a:pt x="0" y="0"/>
                  </a:moveTo>
                  <a:lnTo>
                    <a:pt x="3120" y="52050"/>
                  </a:lnTo>
                  <a:lnTo>
                    <a:pt x="11453" y="101990"/>
                  </a:lnTo>
                  <a:lnTo>
                    <a:pt x="19160" y="160786"/>
                  </a:lnTo>
                  <a:lnTo>
                    <a:pt x="29088" y="216290"/>
                  </a:lnTo>
                  <a:lnTo>
                    <a:pt x="40167" y="278697"/>
                  </a:lnTo>
                  <a:lnTo>
                    <a:pt x="39646" y="284064"/>
                  </a:lnTo>
                  <a:lnTo>
                    <a:pt x="38129" y="284132"/>
                  </a:lnTo>
                  <a:lnTo>
                    <a:pt x="35948" y="280669"/>
                  </a:lnTo>
                  <a:lnTo>
                    <a:pt x="32878" y="247847"/>
                  </a:lnTo>
                  <a:lnTo>
                    <a:pt x="43208" y="190262"/>
                  </a:lnTo>
                  <a:lnTo>
                    <a:pt x="46353" y="179484"/>
                  </a:lnTo>
                  <a:lnTo>
                    <a:pt x="53129" y="172298"/>
                  </a:lnTo>
                  <a:lnTo>
                    <a:pt x="73136" y="164314"/>
                  </a:lnTo>
                  <a:lnTo>
                    <a:pt x="82682" y="164525"/>
                  </a:lnTo>
                  <a:lnTo>
                    <a:pt x="99528" y="170998"/>
                  </a:lnTo>
                  <a:lnTo>
                    <a:pt x="127756" y="187796"/>
                  </a:lnTo>
                  <a:lnTo>
                    <a:pt x="141788" y="203958"/>
                  </a:lnTo>
                  <a:lnTo>
                    <a:pt x="171443" y="260435"/>
                  </a:lnTo>
                  <a:lnTo>
                    <a:pt x="180702" y="283035"/>
                  </a:lnTo>
                  <a:lnTo>
                    <a:pt x="184809" y="286956"/>
                  </a:lnTo>
                  <a:lnTo>
                    <a:pt x="188716" y="286060"/>
                  </a:lnTo>
                  <a:lnTo>
                    <a:pt x="196178" y="275706"/>
                  </a:lnTo>
                  <a:lnTo>
                    <a:pt x="213620" y="243583"/>
                  </a:lnTo>
                  <a:lnTo>
                    <a:pt x="235650" y="221521"/>
                  </a:lnTo>
                  <a:lnTo>
                    <a:pt x="290907" y="171990"/>
                  </a:lnTo>
                  <a:lnTo>
                    <a:pt x="294544" y="162623"/>
                  </a:lnTo>
                  <a:lnTo>
                    <a:pt x="295465" y="139737"/>
                  </a:lnTo>
                  <a:lnTo>
                    <a:pt x="290563" y="131762"/>
                  </a:lnTo>
                  <a:lnTo>
                    <a:pt x="282617" y="126446"/>
                  </a:lnTo>
                  <a:lnTo>
                    <a:pt x="272639" y="122901"/>
                  </a:lnTo>
                  <a:lnTo>
                    <a:pt x="252194" y="122083"/>
                  </a:lnTo>
                  <a:lnTo>
                    <a:pt x="232579" y="126789"/>
                  </a:lnTo>
                  <a:lnTo>
                    <a:pt x="216062" y="136679"/>
                  </a:lnTo>
                  <a:lnTo>
                    <a:pt x="193610" y="160990"/>
                  </a:lnTo>
                  <a:lnTo>
                    <a:pt x="185485" y="183465"/>
                  </a:lnTo>
                  <a:lnTo>
                    <a:pt x="183044" y="207882"/>
                  </a:lnTo>
                  <a:lnTo>
                    <a:pt x="185858" y="230432"/>
                  </a:lnTo>
                  <a:lnTo>
                    <a:pt x="199608" y="262858"/>
                  </a:lnTo>
                  <a:lnTo>
                    <a:pt x="224089" y="289104"/>
                  </a:lnTo>
                  <a:lnTo>
                    <a:pt x="233621" y="293341"/>
                  </a:lnTo>
                  <a:lnTo>
                    <a:pt x="29479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130359" y="3498388"/>
              <a:ext cx="123569" cy="175668"/>
            </a:xfrm>
            <a:custGeom>
              <a:avLst/>
              <a:gdLst/>
              <a:ahLst/>
              <a:cxnLst/>
              <a:rect l="0" t="0" r="0" b="0"/>
              <a:pathLst>
                <a:path w="123569" h="175668">
                  <a:moveTo>
                    <a:pt x="123568" y="18130"/>
                  </a:moveTo>
                  <a:lnTo>
                    <a:pt x="106800" y="6951"/>
                  </a:lnTo>
                  <a:lnTo>
                    <a:pt x="74016" y="0"/>
                  </a:lnTo>
                  <a:lnTo>
                    <a:pt x="54362" y="4613"/>
                  </a:lnTo>
                  <a:lnTo>
                    <a:pt x="37828" y="15632"/>
                  </a:lnTo>
                  <a:lnTo>
                    <a:pt x="16535" y="41566"/>
                  </a:lnTo>
                  <a:lnTo>
                    <a:pt x="6588" y="61301"/>
                  </a:lnTo>
                  <a:lnTo>
                    <a:pt x="0" y="97732"/>
                  </a:lnTo>
                  <a:lnTo>
                    <a:pt x="3638" y="138162"/>
                  </a:lnTo>
                  <a:lnTo>
                    <a:pt x="15284" y="159604"/>
                  </a:lnTo>
                  <a:lnTo>
                    <a:pt x="23302" y="168599"/>
                  </a:lnTo>
                  <a:lnTo>
                    <a:pt x="32158" y="173424"/>
                  </a:lnTo>
                  <a:lnTo>
                    <a:pt x="51356" y="175667"/>
                  </a:lnTo>
                  <a:lnTo>
                    <a:pt x="71587" y="169645"/>
                  </a:lnTo>
                  <a:lnTo>
                    <a:pt x="102511" y="155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285513" y="3500421"/>
              <a:ext cx="130551" cy="156893"/>
            </a:xfrm>
            <a:custGeom>
              <a:avLst/>
              <a:gdLst/>
              <a:ahLst/>
              <a:cxnLst/>
              <a:rect l="0" t="0" r="0" b="0"/>
              <a:pathLst>
                <a:path w="130551" h="156893">
                  <a:moveTo>
                    <a:pt x="0" y="100325"/>
                  </a:moveTo>
                  <a:lnTo>
                    <a:pt x="37478" y="91991"/>
                  </a:lnTo>
                  <a:lnTo>
                    <a:pt x="83312" y="84641"/>
                  </a:lnTo>
                  <a:lnTo>
                    <a:pt x="115542" y="69682"/>
                  </a:lnTo>
                  <a:lnTo>
                    <a:pt x="122651" y="61179"/>
                  </a:lnTo>
                  <a:lnTo>
                    <a:pt x="130550" y="39252"/>
                  </a:lnTo>
                  <a:lnTo>
                    <a:pt x="130317" y="29194"/>
                  </a:lnTo>
                  <a:lnTo>
                    <a:pt x="123819" y="11779"/>
                  </a:lnTo>
                  <a:lnTo>
                    <a:pt x="116471" y="6200"/>
                  </a:lnTo>
                  <a:lnTo>
                    <a:pt x="95828" y="0"/>
                  </a:lnTo>
                  <a:lnTo>
                    <a:pt x="63489" y="2099"/>
                  </a:lnTo>
                  <a:lnTo>
                    <a:pt x="45374" y="10265"/>
                  </a:lnTo>
                  <a:lnTo>
                    <a:pt x="14682" y="34572"/>
                  </a:lnTo>
                  <a:lnTo>
                    <a:pt x="6526" y="54334"/>
                  </a:lnTo>
                  <a:lnTo>
                    <a:pt x="4070" y="77545"/>
                  </a:lnTo>
                  <a:lnTo>
                    <a:pt x="6878" y="99559"/>
                  </a:lnTo>
                  <a:lnTo>
                    <a:pt x="15145" y="117922"/>
                  </a:lnTo>
                  <a:lnTo>
                    <a:pt x="20625" y="126094"/>
                  </a:lnTo>
                  <a:lnTo>
                    <a:pt x="36073" y="138294"/>
                  </a:lnTo>
                  <a:lnTo>
                    <a:pt x="74585" y="155658"/>
                  </a:lnTo>
                  <a:lnTo>
                    <a:pt x="92031" y="156892"/>
                  </a:lnTo>
                  <a:lnTo>
                    <a:pt x="115813" y="152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453969" y="3537194"/>
              <a:ext cx="147400" cy="161927"/>
            </a:xfrm>
            <a:custGeom>
              <a:avLst/>
              <a:gdLst/>
              <a:ahLst/>
              <a:cxnLst/>
              <a:rect l="0" t="0" r="0" b="0"/>
              <a:pathLst>
                <a:path w="147400" h="161927">
                  <a:moveTo>
                    <a:pt x="0" y="53023"/>
                  </a:moveTo>
                  <a:lnTo>
                    <a:pt x="17958" y="106898"/>
                  </a:lnTo>
                  <a:lnTo>
                    <a:pt x="36301" y="161926"/>
                  </a:lnTo>
                  <a:lnTo>
                    <a:pt x="23630" y="111438"/>
                  </a:lnTo>
                  <a:lnTo>
                    <a:pt x="21565" y="59103"/>
                  </a:lnTo>
                  <a:lnTo>
                    <a:pt x="26797" y="23239"/>
                  </a:lnTo>
                  <a:lnTo>
                    <a:pt x="31902" y="14450"/>
                  </a:lnTo>
                  <a:lnTo>
                    <a:pt x="46934" y="1564"/>
                  </a:lnTo>
                  <a:lnTo>
                    <a:pt x="55856" y="0"/>
                  </a:lnTo>
                  <a:lnTo>
                    <a:pt x="75127" y="4501"/>
                  </a:lnTo>
                  <a:lnTo>
                    <a:pt x="92271" y="17420"/>
                  </a:lnTo>
                  <a:lnTo>
                    <a:pt x="122341" y="54309"/>
                  </a:lnTo>
                  <a:lnTo>
                    <a:pt x="130413" y="77771"/>
                  </a:lnTo>
                  <a:lnTo>
                    <a:pt x="144637" y="140940"/>
                  </a:lnTo>
                  <a:lnTo>
                    <a:pt x="147399" y="158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664563" y="3369119"/>
              <a:ext cx="10505" cy="326384"/>
            </a:xfrm>
            <a:custGeom>
              <a:avLst/>
              <a:gdLst/>
              <a:ahLst/>
              <a:cxnLst/>
              <a:rect l="0" t="0" r="0" b="0"/>
              <a:pathLst>
                <a:path w="10505" h="326384">
                  <a:moveTo>
                    <a:pt x="10504" y="0"/>
                  </a:moveTo>
                  <a:lnTo>
                    <a:pt x="1439" y="58617"/>
                  </a:lnTo>
                  <a:lnTo>
                    <a:pt x="264" y="121196"/>
                  </a:lnTo>
                  <a:lnTo>
                    <a:pt x="61" y="172521"/>
                  </a:lnTo>
                  <a:lnTo>
                    <a:pt x="0" y="223602"/>
                  </a:lnTo>
                  <a:lnTo>
                    <a:pt x="3100" y="283377"/>
                  </a:lnTo>
                  <a:lnTo>
                    <a:pt x="1050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517140" y="3453347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4996" y="16788"/>
                  </a:lnTo>
                  <a:lnTo>
                    <a:pt x="90469" y="23333"/>
                  </a:lnTo>
                  <a:lnTo>
                    <a:pt x="29308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727710" y="3510919"/>
              <a:ext cx="140736" cy="195113"/>
            </a:xfrm>
            <a:custGeom>
              <a:avLst/>
              <a:gdLst/>
              <a:ahLst/>
              <a:cxnLst/>
              <a:rect l="0" t="0" r="0" b="0"/>
              <a:pathLst>
                <a:path w="140736" h="195113">
                  <a:moveTo>
                    <a:pt x="0" y="89827"/>
                  </a:moveTo>
                  <a:lnTo>
                    <a:pt x="42692" y="86707"/>
                  </a:lnTo>
                  <a:lnTo>
                    <a:pt x="102068" y="77934"/>
                  </a:lnTo>
                  <a:lnTo>
                    <a:pt x="124912" y="68553"/>
                  </a:lnTo>
                  <a:lnTo>
                    <a:pt x="132407" y="60437"/>
                  </a:lnTo>
                  <a:lnTo>
                    <a:pt x="140735" y="38940"/>
                  </a:lnTo>
                  <a:lnTo>
                    <a:pt x="139447" y="28996"/>
                  </a:lnTo>
                  <a:lnTo>
                    <a:pt x="128657" y="11708"/>
                  </a:lnTo>
                  <a:lnTo>
                    <a:pt x="109044" y="2465"/>
                  </a:lnTo>
                  <a:lnTo>
                    <a:pt x="97262" y="0"/>
                  </a:lnTo>
                  <a:lnTo>
                    <a:pt x="87068" y="696"/>
                  </a:lnTo>
                  <a:lnTo>
                    <a:pt x="69503" y="7710"/>
                  </a:lnTo>
                  <a:lnTo>
                    <a:pt x="31926" y="39681"/>
                  </a:lnTo>
                  <a:lnTo>
                    <a:pt x="15749" y="59351"/>
                  </a:lnTo>
                  <a:lnTo>
                    <a:pt x="7000" y="82911"/>
                  </a:lnTo>
                  <a:lnTo>
                    <a:pt x="4281" y="107810"/>
                  </a:lnTo>
                  <a:lnTo>
                    <a:pt x="6971" y="130575"/>
                  </a:lnTo>
                  <a:lnTo>
                    <a:pt x="20653" y="163121"/>
                  </a:lnTo>
                  <a:lnTo>
                    <a:pt x="36084" y="178164"/>
                  </a:lnTo>
                  <a:lnTo>
                    <a:pt x="54641" y="187580"/>
                  </a:lnTo>
                  <a:lnTo>
                    <a:pt x="94756" y="195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910123" y="3514260"/>
              <a:ext cx="80800" cy="158333"/>
            </a:xfrm>
            <a:custGeom>
              <a:avLst/>
              <a:gdLst/>
              <a:ahLst/>
              <a:cxnLst/>
              <a:rect l="0" t="0" r="0" b="0"/>
              <a:pathLst>
                <a:path w="80800" h="158333">
                  <a:moveTo>
                    <a:pt x="7099" y="54900"/>
                  </a:moveTo>
                  <a:lnTo>
                    <a:pt x="9439" y="88522"/>
                  </a:lnTo>
                  <a:lnTo>
                    <a:pt x="26886" y="140224"/>
                  </a:lnTo>
                  <a:lnTo>
                    <a:pt x="32271" y="158332"/>
                  </a:lnTo>
                  <a:lnTo>
                    <a:pt x="23340" y="125814"/>
                  </a:lnTo>
                  <a:lnTo>
                    <a:pt x="1714" y="72471"/>
                  </a:lnTo>
                  <a:lnTo>
                    <a:pt x="0" y="59595"/>
                  </a:lnTo>
                  <a:lnTo>
                    <a:pt x="4334" y="35930"/>
                  </a:lnTo>
                  <a:lnTo>
                    <a:pt x="8765" y="24706"/>
                  </a:lnTo>
                  <a:lnTo>
                    <a:pt x="23048" y="9115"/>
                  </a:lnTo>
                  <a:lnTo>
                    <a:pt x="31770" y="3320"/>
                  </a:lnTo>
                  <a:lnTo>
                    <a:pt x="50819" y="0"/>
                  </a:lnTo>
                  <a:lnTo>
                    <a:pt x="80799" y="2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033036" y="3663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7391005" y="3432290"/>
            <a:ext cx="490551" cy="294799"/>
            <a:chOff x="7391005" y="3432290"/>
            <a:chExt cx="490551" cy="294799"/>
          </a:xfrm>
        </p:grpSpPr>
        <p:sp>
          <p:nvSpPr>
            <p:cNvPr id="165" name="Freeform 164"/>
            <p:cNvSpPr/>
            <p:nvPr/>
          </p:nvSpPr>
          <p:spPr>
            <a:xfrm>
              <a:off x="7391005" y="3432290"/>
              <a:ext cx="490551" cy="31586"/>
            </a:xfrm>
            <a:custGeom>
              <a:avLst/>
              <a:gdLst/>
              <a:ahLst/>
              <a:cxnLst/>
              <a:rect l="0" t="0" r="0" b="0"/>
              <a:pathLst>
                <a:path w="490551" h="31586">
                  <a:moveTo>
                    <a:pt x="473783" y="31585"/>
                  </a:moveTo>
                  <a:lnTo>
                    <a:pt x="490550" y="25996"/>
                  </a:lnTo>
                  <a:lnTo>
                    <a:pt x="489640" y="24350"/>
                  </a:lnTo>
                  <a:lnTo>
                    <a:pt x="436385" y="21490"/>
                  </a:lnTo>
                  <a:lnTo>
                    <a:pt x="376527" y="15901"/>
                  </a:lnTo>
                  <a:lnTo>
                    <a:pt x="316791" y="20038"/>
                  </a:lnTo>
                  <a:lnTo>
                    <a:pt x="264307" y="13620"/>
                  </a:lnTo>
                  <a:lnTo>
                    <a:pt x="210093" y="11139"/>
                  </a:lnTo>
                  <a:lnTo>
                    <a:pt x="147553" y="3373"/>
                  </a:lnTo>
                  <a:lnTo>
                    <a:pt x="94093" y="666"/>
                  </a:lnTo>
                  <a:lnTo>
                    <a:pt x="38474" y="1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391005" y="3527046"/>
              <a:ext cx="147400" cy="200043"/>
            </a:xfrm>
            <a:custGeom>
              <a:avLst/>
              <a:gdLst/>
              <a:ahLst/>
              <a:cxnLst/>
              <a:rect l="0" t="0" r="0" b="0"/>
              <a:pathLst>
                <a:path w="147400" h="200043">
                  <a:moveTo>
                    <a:pt x="147399" y="0"/>
                  </a:moveTo>
                  <a:lnTo>
                    <a:pt x="97901" y="55088"/>
                  </a:lnTo>
                  <a:lnTo>
                    <a:pt x="63122" y="113941"/>
                  </a:lnTo>
                  <a:lnTo>
                    <a:pt x="14035" y="174749"/>
                  </a:lnTo>
                  <a:lnTo>
                    <a:pt x="6238" y="18607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391005" y="3548103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42662" y="54115"/>
                  </a:lnTo>
                  <a:lnTo>
                    <a:pt x="84276" y="112823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643689" y="3474404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20243" y="43963"/>
                  </a:lnTo>
                  <a:lnTo>
                    <a:pt x="39404" y="68658"/>
                  </a:lnTo>
                  <a:lnTo>
                    <a:pt x="52997" y="77308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591046" y="3484932"/>
              <a:ext cx="210571" cy="231628"/>
            </a:xfrm>
            <a:custGeom>
              <a:avLst/>
              <a:gdLst/>
              <a:ahLst/>
              <a:cxnLst/>
              <a:rect l="0" t="0" r="0" b="0"/>
              <a:pathLst>
                <a:path w="210571" h="231628">
                  <a:moveTo>
                    <a:pt x="210570" y="0"/>
                  </a:moveTo>
                  <a:lnTo>
                    <a:pt x="186524" y="9576"/>
                  </a:lnTo>
                  <a:lnTo>
                    <a:pt x="165101" y="27534"/>
                  </a:lnTo>
                  <a:lnTo>
                    <a:pt x="108801" y="90884"/>
                  </a:lnTo>
                  <a:lnTo>
                    <a:pt x="66681" y="147984"/>
                  </a:lnTo>
                  <a:lnTo>
                    <a:pt x="24567" y="20503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1" name="Straight Connector 170"/>
          <p:cNvCxnSpPr/>
          <p:nvPr/>
        </p:nvCxnSpPr>
        <p:spPr>
          <a:xfrm flipH="1">
            <a:off x="842279" y="621181"/>
            <a:ext cx="1884601" cy="1989886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9" name="Group 178"/>
          <p:cNvGrpSpPr/>
          <p:nvPr/>
        </p:nvGrpSpPr>
        <p:grpSpPr>
          <a:xfrm>
            <a:off x="5106321" y="4113307"/>
            <a:ext cx="1252892" cy="498176"/>
            <a:chOff x="5106321" y="4113307"/>
            <a:chExt cx="1252892" cy="498176"/>
          </a:xfrm>
        </p:grpSpPr>
        <p:sp>
          <p:nvSpPr>
            <p:cNvPr id="172" name="Freeform 171"/>
            <p:cNvSpPr/>
            <p:nvPr/>
          </p:nvSpPr>
          <p:spPr>
            <a:xfrm>
              <a:off x="5119326" y="4113307"/>
              <a:ext cx="218623" cy="404118"/>
            </a:xfrm>
            <a:custGeom>
              <a:avLst/>
              <a:gdLst/>
              <a:ahLst/>
              <a:cxnLst/>
              <a:rect l="0" t="0" r="0" b="0"/>
              <a:pathLst>
                <a:path w="218623" h="404118">
                  <a:moveTo>
                    <a:pt x="208093" y="55978"/>
                  </a:moveTo>
                  <a:lnTo>
                    <a:pt x="198518" y="31931"/>
                  </a:lnTo>
                  <a:lnTo>
                    <a:pt x="187850" y="17604"/>
                  </a:lnTo>
                  <a:lnTo>
                    <a:pt x="163101" y="1973"/>
                  </a:lnTo>
                  <a:lnTo>
                    <a:pt x="143643" y="0"/>
                  </a:lnTo>
                  <a:lnTo>
                    <a:pt x="102556" y="8266"/>
                  </a:lnTo>
                  <a:lnTo>
                    <a:pt x="84759" y="20734"/>
                  </a:lnTo>
                  <a:lnTo>
                    <a:pt x="54269" y="57335"/>
                  </a:lnTo>
                  <a:lnTo>
                    <a:pt x="34122" y="99530"/>
                  </a:lnTo>
                  <a:lnTo>
                    <a:pt x="15269" y="159834"/>
                  </a:lnTo>
                  <a:lnTo>
                    <a:pt x="8308" y="211500"/>
                  </a:lnTo>
                  <a:lnTo>
                    <a:pt x="0" y="269885"/>
                  </a:lnTo>
                  <a:lnTo>
                    <a:pt x="1377" y="313940"/>
                  </a:lnTo>
                  <a:lnTo>
                    <a:pt x="7425" y="336744"/>
                  </a:lnTo>
                  <a:lnTo>
                    <a:pt x="30372" y="370447"/>
                  </a:lnTo>
                  <a:lnTo>
                    <a:pt x="63023" y="399635"/>
                  </a:lnTo>
                  <a:lnTo>
                    <a:pt x="72776" y="403235"/>
                  </a:lnTo>
                  <a:lnTo>
                    <a:pt x="92970" y="404117"/>
                  </a:lnTo>
                  <a:lnTo>
                    <a:pt x="155512" y="379760"/>
                  </a:lnTo>
                  <a:lnTo>
                    <a:pt x="189171" y="356587"/>
                  </a:lnTo>
                  <a:lnTo>
                    <a:pt x="218622" y="329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392821" y="4148228"/>
              <a:ext cx="124113" cy="326384"/>
            </a:xfrm>
            <a:custGeom>
              <a:avLst/>
              <a:gdLst/>
              <a:ahLst/>
              <a:cxnLst/>
              <a:rect l="0" t="0" r="0" b="0"/>
              <a:pathLst>
                <a:path w="124113" h="326384">
                  <a:moveTo>
                    <a:pt x="18826" y="0"/>
                  </a:moveTo>
                  <a:lnTo>
                    <a:pt x="18826" y="58616"/>
                  </a:lnTo>
                  <a:lnTo>
                    <a:pt x="18826" y="121196"/>
                  </a:lnTo>
                  <a:lnTo>
                    <a:pt x="18826" y="171350"/>
                  </a:lnTo>
                  <a:lnTo>
                    <a:pt x="15707" y="227692"/>
                  </a:lnTo>
                  <a:lnTo>
                    <a:pt x="8104" y="290987"/>
                  </a:lnTo>
                  <a:lnTo>
                    <a:pt x="3142" y="314161"/>
                  </a:lnTo>
                  <a:lnTo>
                    <a:pt x="1351" y="317065"/>
                  </a:lnTo>
                  <a:lnTo>
                    <a:pt x="157" y="314322"/>
                  </a:lnTo>
                  <a:lnTo>
                    <a:pt x="0" y="299965"/>
                  </a:lnTo>
                  <a:lnTo>
                    <a:pt x="7659" y="272152"/>
                  </a:lnTo>
                  <a:lnTo>
                    <a:pt x="18153" y="251978"/>
                  </a:lnTo>
                  <a:lnTo>
                    <a:pt x="33735" y="237552"/>
                  </a:lnTo>
                  <a:lnTo>
                    <a:pt x="53528" y="228411"/>
                  </a:lnTo>
                  <a:lnTo>
                    <a:pt x="77923" y="224348"/>
                  </a:lnTo>
                  <a:lnTo>
                    <a:pt x="88640" y="226775"/>
                  </a:lnTo>
                  <a:lnTo>
                    <a:pt x="106787" y="238829"/>
                  </a:lnTo>
                  <a:lnTo>
                    <a:pt x="116412" y="259004"/>
                  </a:lnTo>
                  <a:lnTo>
                    <a:pt x="121830" y="293551"/>
                  </a:lnTo>
                  <a:lnTo>
                    <a:pt x="12411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576747" y="4369326"/>
              <a:ext cx="119792" cy="139935"/>
            </a:xfrm>
            <a:custGeom>
              <a:avLst/>
              <a:gdLst/>
              <a:ahLst/>
              <a:cxnLst/>
              <a:rect l="0" t="0" r="0" b="0"/>
              <a:pathLst>
                <a:path w="119792" h="139935">
                  <a:moveTo>
                    <a:pt x="77056" y="10529"/>
                  </a:moveTo>
                  <a:lnTo>
                    <a:pt x="60288" y="4939"/>
                  </a:lnTo>
                  <a:lnTo>
                    <a:pt x="53009" y="5633"/>
                  </a:lnTo>
                  <a:lnTo>
                    <a:pt x="38683" y="12642"/>
                  </a:lnTo>
                  <a:lnTo>
                    <a:pt x="17463" y="29742"/>
                  </a:lnTo>
                  <a:lnTo>
                    <a:pt x="1947" y="60805"/>
                  </a:lnTo>
                  <a:lnTo>
                    <a:pt x="0" y="83177"/>
                  </a:lnTo>
                  <a:lnTo>
                    <a:pt x="4204" y="103648"/>
                  </a:lnTo>
                  <a:lnTo>
                    <a:pt x="13872" y="120545"/>
                  </a:lnTo>
                  <a:lnTo>
                    <a:pt x="29087" y="132734"/>
                  </a:lnTo>
                  <a:lnTo>
                    <a:pt x="38058" y="137622"/>
                  </a:lnTo>
                  <a:lnTo>
                    <a:pt x="57384" y="139934"/>
                  </a:lnTo>
                  <a:lnTo>
                    <a:pt x="67451" y="138913"/>
                  </a:lnTo>
                  <a:lnTo>
                    <a:pt x="84875" y="128420"/>
                  </a:lnTo>
                  <a:lnTo>
                    <a:pt x="115125" y="93087"/>
                  </a:lnTo>
                  <a:lnTo>
                    <a:pt x="118813" y="83115"/>
                  </a:lnTo>
                  <a:lnTo>
                    <a:pt x="119791" y="62676"/>
                  </a:lnTo>
                  <a:lnTo>
                    <a:pt x="113765" y="31439"/>
                  </a:lnTo>
                  <a:lnTo>
                    <a:pt x="104679" y="16703"/>
                  </a:lnTo>
                  <a:lnTo>
                    <a:pt x="875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738031" y="4364898"/>
              <a:ext cx="105286" cy="124117"/>
            </a:xfrm>
            <a:custGeom>
              <a:avLst/>
              <a:gdLst/>
              <a:ahLst/>
              <a:cxnLst/>
              <a:rect l="0" t="0" r="0" b="0"/>
              <a:pathLst>
                <a:path w="105286" h="124117">
                  <a:moveTo>
                    <a:pt x="0" y="46542"/>
                  </a:moveTo>
                  <a:lnTo>
                    <a:pt x="17958" y="100417"/>
                  </a:lnTo>
                  <a:lnTo>
                    <a:pt x="25858" y="124116"/>
                  </a:lnTo>
                  <a:lnTo>
                    <a:pt x="13107" y="65053"/>
                  </a:lnTo>
                  <a:lnTo>
                    <a:pt x="14014" y="39561"/>
                  </a:lnTo>
                  <a:lnTo>
                    <a:pt x="22216" y="16533"/>
                  </a:lnTo>
                  <a:lnTo>
                    <a:pt x="30019" y="8989"/>
                  </a:lnTo>
                  <a:lnTo>
                    <a:pt x="51166" y="606"/>
                  </a:lnTo>
                  <a:lnTo>
                    <a:pt x="73043" y="0"/>
                  </a:lnTo>
                  <a:lnTo>
                    <a:pt x="105285" y="4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887799" y="4166560"/>
              <a:ext cx="123824" cy="371272"/>
            </a:xfrm>
            <a:custGeom>
              <a:avLst/>
              <a:gdLst/>
              <a:ahLst/>
              <a:cxnLst/>
              <a:rect l="0" t="0" r="0" b="0"/>
              <a:pathLst>
                <a:path w="123824" h="371272">
                  <a:moveTo>
                    <a:pt x="81859" y="276466"/>
                  </a:moveTo>
                  <a:lnTo>
                    <a:pt x="72284" y="245183"/>
                  </a:lnTo>
                  <a:lnTo>
                    <a:pt x="61615" y="229027"/>
                  </a:lnTo>
                  <a:lnTo>
                    <a:pt x="54325" y="224953"/>
                  </a:lnTo>
                  <a:lnTo>
                    <a:pt x="36866" y="223545"/>
                  </a:lnTo>
                  <a:lnTo>
                    <a:pt x="29637" y="227147"/>
                  </a:lnTo>
                  <a:lnTo>
                    <a:pt x="18485" y="240508"/>
                  </a:lnTo>
                  <a:lnTo>
                    <a:pt x="5630" y="267761"/>
                  </a:lnTo>
                  <a:lnTo>
                    <a:pt x="0" y="303652"/>
                  </a:lnTo>
                  <a:lnTo>
                    <a:pt x="3922" y="338333"/>
                  </a:lnTo>
                  <a:lnTo>
                    <a:pt x="12515" y="356994"/>
                  </a:lnTo>
                  <a:lnTo>
                    <a:pt x="18082" y="365247"/>
                  </a:lnTo>
                  <a:lnTo>
                    <a:pt x="25303" y="369578"/>
                  </a:lnTo>
                  <a:lnTo>
                    <a:pt x="42685" y="371271"/>
                  </a:lnTo>
                  <a:lnTo>
                    <a:pt x="58989" y="365005"/>
                  </a:lnTo>
                  <a:lnTo>
                    <a:pt x="66612" y="360058"/>
                  </a:lnTo>
                  <a:lnTo>
                    <a:pt x="88519" y="330740"/>
                  </a:lnTo>
                  <a:lnTo>
                    <a:pt x="104239" y="298006"/>
                  </a:lnTo>
                  <a:lnTo>
                    <a:pt x="112796" y="247099"/>
                  </a:lnTo>
                  <a:lnTo>
                    <a:pt x="121419" y="191983"/>
                  </a:lnTo>
                  <a:lnTo>
                    <a:pt x="123468" y="130446"/>
                  </a:lnTo>
                  <a:lnTo>
                    <a:pt x="123823" y="79302"/>
                  </a:lnTo>
                  <a:lnTo>
                    <a:pt x="115538" y="26430"/>
                  </a:lnTo>
                  <a:lnTo>
                    <a:pt x="109306" y="3902"/>
                  </a:lnTo>
                  <a:lnTo>
                    <a:pt x="106006" y="0"/>
                  </a:lnTo>
                  <a:lnTo>
                    <a:pt x="102636" y="908"/>
                  </a:lnTo>
                  <a:lnTo>
                    <a:pt x="95772" y="11276"/>
                  </a:lnTo>
                  <a:lnTo>
                    <a:pt x="88822" y="27582"/>
                  </a:lnTo>
                  <a:lnTo>
                    <a:pt x="83234" y="82288"/>
                  </a:lnTo>
                  <a:lnTo>
                    <a:pt x="82130" y="139367"/>
                  </a:lnTo>
                  <a:lnTo>
                    <a:pt x="81912" y="201291"/>
                  </a:lnTo>
                  <a:lnTo>
                    <a:pt x="90275" y="260273"/>
                  </a:lnTo>
                  <a:lnTo>
                    <a:pt x="106609" y="317834"/>
                  </a:lnTo>
                  <a:lnTo>
                    <a:pt x="113444" y="360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106321" y="4590425"/>
              <a:ext cx="937037" cy="21058"/>
            </a:xfrm>
            <a:custGeom>
              <a:avLst/>
              <a:gdLst/>
              <a:ahLst/>
              <a:cxnLst/>
              <a:rect l="0" t="0" r="0" b="0"/>
              <a:pathLst>
                <a:path w="937037" h="21058">
                  <a:moveTo>
                    <a:pt x="937036" y="21057"/>
                  </a:moveTo>
                  <a:lnTo>
                    <a:pt x="888105" y="17937"/>
                  </a:lnTo>
                  <a:lnTo>
                    <a:pt x="840260" y="12723"/>
                  </a:lnTo>
                  <a:lnTo>
                    <a:pt x="782869" y="5373"/>
                  </a:lnTo>
                  <a:lnTo>
                    <a:pt x="722096" y="1061"/>
                  </a:lnTo>
                  <a:lnTo>
                    <a:pt x="660699" y="209"/>
                  </a:lnTo>
                  <a:lnTo>
                    <a:pt x="598181" y="41"/>
                  </a:lnTo>
                  <a:lnTo>
                    <a:pt x="539602" y="7"/>
                  </a:lnTo>
                  <a:lnTo>
                    <a:pt x="491205" y="2"/>
                  </a:lnTo>
                  <a:lnTo>
                    <a:pt x="432337" y="0"/>
                  </a:lnTo>
                  <a:lnTo>
                    <a:pt x="370059" y="0"/>
                  </a:lnTo>
                  <a:lnTo>
                    <a:pt x="318787" y="0"/>
                  </a:lnTo>
                  <a:lnTo>
                    <a:pt x="256296" y="7235"/>
                  </a:lnTo>
                  <a:lnTo>
                    <a:pt x="207221" y="9553"/>
                  </a:lnTo>
                  <a:lnTo>
                    <a:pt x="145004" y="10336"/>
                  </a:lnTo>
                  <a:lnTo>
                    <a:pt x="94047" y="10471"/>
                  </a:lnTo>
                  <a:lnTo>
                    <a:pt x="45023" y="73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232870" y="432721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3651" y="7409"/>
                  </a:lnTo>
                  <a:lnTo>
                    <a:pt x="26614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6646774" y="4157155"/>
            <a:ext cx="3439527" cy="546842"/>
            <a:chOff x="6646774" y="4157155"/>
            <a:chExt cx="3439527" cy="546842"/>
          </a:xfrm>
        </p:grpSpPr>
        <p:sp>
          <p:nvSpPr>
            <p:cNvPr id="180" name="Freeform 179"/>
            <p:cNvSpPr/>
            <p:nvPr/>
          </p:nvSpPr>
          <p:spPr>
            <a:xfrm>
              <a:off x="6646774" y="4179813"/>
              <a:ext cx="7237" cy="389555"/>
            </a:xfrm>
            <a:custGeom>
              <a:avLst/>
              <a:gdLst/>
              <a:ahLst/>
              <a:cxnLst/>
              <a:rect l="0" t="0" r="0" b="0"/>
              <a:pathLst>
                <a:path w="7237" h="389555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5234" y="149115"/>
                  </a:lnTo>
                  <a:lnTo>
                    <a:pt x="3523" y="201720"/>
                  </a:lnTo>
                  <a:lnTo>
                    <a:pt x="907" y="230033"/>
                  </a:lnTo>
                  <a:lnTo>
                    <a:pt x="5640" y="292750"/>
                  </a:lnTo>
                  <a:lnTo>
                    <a:pt x="6921" y="350546"/>
                  </a:lnTo>
                  <a:lnTo>
                    <a:pt x="723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654010" y="4579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832995" y="4190342"/>
              <a:ext cx="10401" cy="389555"/>
            </a:xfrm>
            <a:custGeom>
              <a:avLst/>
              <a:gdLst/>
              <a:ahLst/>
              <a:cxnLst/>
              <a:rect l="0" t="0" r="0" b="0"/>
              <a:pathLst>
                <a:path w="10401" h="389555">
                  <a:moveTo>
                    <a:pt x="0" y="0"/>
                  </a:moveTo>
                  <a:lnTo>
                    <a:pt x="8333" y="48931"/>
                  </a:lnTo>
                  <a:lnTo>
                    <a:pt x="10095" y="108061"/>
                  </a:lnTo>
                  <a:lnTo>
                    <a:pt x="10400" y="161869"/>
                  </a:lnTo>
                  <a:lnTo>
                    <a:pt x="4901" y="216677"/>
                  </a:lnTo>
                  <a:lnTo>
                    <a:pt x="1452" y="269961"/>
                  </a:lnTo>
                  <a:lnTo>
                    <a:pt x="287" y="33196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654010" y="439038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10528"/>
                  </a:lnTo>
                  <a:lnTo>
                    <a:pt x="55665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925250" y="4376713"/>
              <a:ext cx="202543" cy="215369"/>
            </a:xfrm>
            <a:custGeom>
              <a:avLst/>
              <a:gdLst/>
              <a:ahLst/>
              <a:cxnLst/>
              <a:rect l="0" t="0" r="0" b="0"/>
              <a:pathLst>
                <a:path w="202543" h="215369">
                  <a:moveTo>
                    <a:pt x="139372" y="66313"/>
                  </a:moveTo>
                  <a:lnTo>
                    <a:pt x="129796" y="35030"/>
                  </a:lnTo>
                  <a:lnTo>
                    <a:pt x="119128" y="18874"/>
                  </a:lnTo>
                  <a:lnTo>
                    <a:pt x="103469" y="7014"/>
                  </a:lnTo>
                  <a:lnTo>
                    <a:pt x="94379" y="2214"/>
                  </a:lnTo>
                  <a:lnTo>
                    <a:pt x="74921" y="0"/>
                  </a:lnTo>
                  <a:lnTo>
                    <a:pt x="64819" y="1047"/>
                  </a:lnTo>
                  <a:lnTo>
                    <a:pt x="44236" y="11569"/>
                  </a:lnTo>
                  <a:lnTo>
                    <a:pt x="33834" y="19289"/>
                  </a:lnTo>
                  <a:lnTo>
                    <a:pt x="19157" y="40344"/>
                  </a:lnTo>
                  <a:lnTo>
                    <a:pt x="202" y="97578"/>
                  </a:lnTo>
                  <a:lnTo>
                    <a:pt x="0" y="136797"/>
                  </a:lnTo>
                  <a:lnTo>
                    <a:pt x="7349" y="170645"/>
                  </a:lnTo>
                  <a:lnTo>
                    <a:pt x="22525" y="197312"/>
                  </a:lnTo>
                  <a:lnTo>
                    <a:pt x="38307" y="209542"/>
                  </a:lnTo>
                  <a:lnTo>
                    <a:pt x="47429" y="214442"/>
                  </a:lnTo>
                  <a:lnTo>
                    <a:pt x="57019" y="215368"/>
                  </a:lnTo>
                  <a:lnTo>
                    <a:pt x="77034" y="210158"/>
                  </a:lnTo>
                  <a:lnTo>
                    <a:pt x="102444" y="194071"/>
                  </a:lnTo>
                  <a:lnTo>
                    <a:pt x="114380" y="178077"/>
                  </a:lnTo>
                  <a:lnTo>
                    <a:pt x="135344" y="120545"/>
                  </a:lnTo>
                  <a:lnTo>
                    <a:pt x="142651" y="93535"/>
                  </a:lnTo>
                  <a:lnTo>
                    <a:pt x="145067" y="90310"/>
                  </a:lnTo>
                  <a:lnTo>
                    <a:pt x="146678" y="94009"/>
                  </a:lnTo>
                  <a:lnTo>
                    <a:pt x="150808" y="111378"/>
                  </a:lnTo>
                  <a:lnTo>
                    <a:pt x="160442" y="130795"/>
                  </a:lnTo>
                  <a:lnTo>
                    <a:pt x="175642" y="144885"/>
                  </a:lnTo>
                  <a:lnTo>
                    <a:pt x="202542" y="161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180352" y="4363737"/>
              <a:ext cx="179503" cy="197658"/>
            </a:xfrm>
            <a:custGeom>
              <a:avLst/>
              <a:gdLst/>
              <a:ahLst/>
              <a:cxnLst/>
              <a:rect l="0" t="0" r="0" b="0"/>
              <a:pathLst>
                <a:path w="179503" h="197658">
                  <a:moveTo>
                    <a:pt x="115897" y="5589"/>
                  </a:moveTo>
                  <a:lnTo>
                    <a:pt x="99129" y="0"/>
                  </a:lnTo>
                  <a:lnTo>
                    <a:pt x="66345" y="2113"/>
                  </a:lnTo>
                  <a:lnTo>
                    <a:pt x="32584" y="15738"/>
                  </a:lnTo>
                  <a:lnTo>
                    <a:pt x="5944" y="34592"/>
                  </a:lnTo>
                  <a:lnTo>
                    <a:pt x="1650" y="42472"/>
                  </a:lnTo>
                  <a:lnTo>
                    <a:pt x="0" y="60586"/>
                  </a:lnTo>
                  <a:lnTo>
                    <a:pt x="3537" y="67990"/>
                  </a:lnTo>
                  <a:lnTo>
                    <a:pt x="16826" y="79336"/>
                  </a:lnTo>
                  <a:lnTo>
                    <a:pt x="44038" y="92301"/>
                  </a:lnTo>
                  <a:lnTo>
                    <a:pt x="106534" y="102406"/>
                  </a:lnTo>
                  <a:lnTo>
                    <a:pt x="131622" y="109450"/>
                  </a:lnTo>
                  <a:lnTo>
                    <a:pt x="166793" y="133036"/>
                  </a:lnTo>
                  <a:lnTo>
                    <a:pt x="174394" y="139687"/>
                  </a:lnTo>
                  <a:lnTo>
                    <a:pt x="178291" y="147630"/>
                  </a:lnTo>
                  <a:lnTo>
                    <a:pt x="179502" y="165815"/>
                  </a:lnTo>
                  <a:lnTo>
                    <a:pt x="175848" y="173238"/>
                  </a:lnTo>
                  <a:lnTo>
                    <a:pt x="162429" y="184605"/>
                  </a:lnTo>
                  <a:lnTo>
                    <a:pt x="129554" y="197581"/>
                  </a:lnTo>
                  <a:lnTo>
                    <a:pt x="90177" y="197657"/>
                  </a:lnTo>
                  <a:lnTo>
                    <a:pt x="35561" y="183986"/>
                  </a:lnTo>
                  <a:lnTo>
                    <a:pt x="10612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655676" y="4158756"/>
              <a:ext cx="194399" cy="411443"/>
            </a:xfrm>
            <a:custGeom>
              <a:avLst/>
              <a:gdLst/>
              <a:ahLst/>
              <a:cxnLst/>
              <a:rect l="0" t="0" r="0" b="0"/>
              <a:pathLst>
                <a:path w="194399" h="411443">
                  <a:moveTo>
                    <a:pt x="9070" y="0"/>
                  </a:moveTo>
                  <a:lnTo>
                    <a:pt x="9070" y="54144"/>
                  </a:lnTo>
                  <a:lnTo>
                    <a:pt x="9070" y="101441"/>
                  </a:lnTo>
                  <a:lnTo>
                    <a:pt x="9070" y="156789"/>
                  </a:lnTo>
                  <a:lnTo>
                    <a:pt x="9070" y="210233"/>
                  </a:lnTo>
                  <a:lnTo>
                    <a:pt x="9070" y="263113"/>
                  </a:lnTo>
                  <a:lnTo>
                    <a:pt x="9070" y="312706"/>
                  </a:lnTo>
                  <a:lnTo>
                    <a:pt x="9070" y="371385"/>
                  </a:lnTo>
                  <a:lnTo>
                    <a:pt x="3481" y="408348"/>
                  </a:lnTo>
                  <a:lnTo>
                    <a:pt x="1834" y="411442"/>
                  </a:lnTo>
                  <a:lnTo>
                    <a:pt x="737" y="408826"/>
                  </a:lnTo>
                  <a:lnTo>
                    <a:pt x="0" y="359640"/>
                  </a:lnTo>
                  <a:lnTo>
                    <a:pt x="13234" y="299957"/>
                  </a:lnTo>
                  <a:lnTo>
                    <a:pt x="28891" y="264741"/>
                  </a:lnTo>
                  <a:lnTo>
                    <a:pt x="44785" y="249074"/>
                  </a:lnTo>
                  <a:lnTo>
                    <a:pt x="64717" y="239381"/>
                  </a:lnTo>
                  <a:lnTo>
                    <a:pt x="89174" y="235073"/>
                  </a:lnTo>
                  <a:lnTo>
                    <a:pt x="109403" y="239398"/>
                  </a:lnTo>
                  <a:lnTo>
                    <a:pt x="141453" y="261238"/>
                  </a:lnTo>
                  <a:lnTo>
                    <a:pt x="184459" y="301952"/>
                  </a:lnTo>
                  <a:lnTo>
                    <a:pt x="192306" y="322154"/>
                  </a:lnTo>
                  <a:lnTo>
                    <a:pt x="194398" y="334093"/>
                  </a:lnTo>
                  <a:lnTo>
                    <a:pt x="190483" y="356716"/>
                  </a:lnTo>
                  <a:lnTo>
                    <a:pt x="186164" y="367662"/>
                  </a:lnTo>
                  <a:lnTo>
                    <a:pt x="172007" y="382944"/>
                  </a:lnTo>
                  <a:lnTo>
                    <a:pt x="163318" y="388657"/>
                  </a:lnTo>
                  <a:lnTo>
                    <a:pt x="138066" y="391885"/>
                  </a:lnTo>
                  <a:lnTo>
                    <a:pt x="85373" y="384426"/>
                  </a:lnTo>
                  <a:lnTo>
                    <a:pt x="36709" y="368284"/>
                  </a:lnTo>
                  <a:lnTo>
                    <a:pt x="1959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877712" y="4358798"/>
              <a:ext cx="162002" cy="191901"/>
            </a:xfrm>
            <a:custGeom>
              <a:avLst/>
              <a:gdLst/>
              <a:ahLst/>
              <a:cxnLst/>
              <a:rect l="0" t="0" r="0" b="0"/>
              <a:pathLst>
                <a:path w="162002" h="191901">
                  <a:moveTo>
                    <a:pt x="81832" y="10528"/>
                  </a:moveTo>
                  <a:lnTo>
                    <a:pt x="65064" y="4939"/>
                  </a:lnTo>
                  <a:lnTo>
                    <a:pt x="47474" y="8434"/>
                  </a:lnTo>
                  <a:lnTo>
                    <a:pt x="37869" y="12642"/>
                  </a:lnTo>
                  <a:lnTo>
                    <a:pt x="24078" y="26675"/>
                  </a:lnTo>
                  <a:lnTo>
                    <a:pt x="5692" y="64280"/>
                  </a:lnTo>
                  <a:lnTo>
                    <a:pt x="0" y="100674"/>
                  </a:lnTo>
                  <a:lnTo>
                    <a:pt x="3903" y="135504"/>
                  </a:lnTo>
                  <a:lnTo>
                    <a:pt x="18057" y="168051"/>
                  </a:lnTo>
                  <a:lnTo>
                    <a:pt x="33601" y="183094"/>
                  </a:lnTo>
                  <a:lnTo>
                    <a:pt x="42659" y="188743"/>
                  </a:lnTo>
                  <a:lnTo>
                    <a:pt x="62082" y="191900"/>
                  </a:lnTo>
                  <a:lnTo>
                    <a:pt x="103147" y="184395"/>
                  </a:lnTo>
                  <a:lnTo>
                    <a:pt x="128962" y="169409"/>
                  </a:lnTo>
                  <a:lnTo>
                    <a:pt x="151429" y="150151"/>
                  </a:lnTo>
                  <a:lnTo>
                    <a:pt x="159557" y="130295"/>
                  </a:lnTo>
                  <a:lnTo>
                    <a:pt x="162001" y="107041"/>
                  </a:lnTo>
                  <a:lnTo>
                    <a:pt x="159187" y="85009"/>
                  </a:lnTo>
                  <a:lnTo>
                    <a:pt x="145437" y="52873"/>
                  </a:lnTo>
                  <a:lnTo>
                    <a:pt x="129988" y="37927"/>
                  </a:lnTo>
                  <a:lnTo>
                    <a:pt x="77148" y="5871"/>
                  </a:lnTo>
                  <a:lnTo>
                    <a:pt x="607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149314" y="4232455"/>
              <a:ext cx="20801" cy="294799"/>
            </a:xfrm>
            <a:custGeom>
              <a:avLst/>
              <a:gdLst/>
              <a:ahLst/>
              <a:cxnLst/>
              <a:rect l="0" t="0" r="0" b="0"/>
              <a:pathLst>
                <a:path w="20801" h="294799">
                  <a:moveTo>
                    <a:pt x="20800" y="0"/>
                  </a:moveTo>
                  <a:lnTo>
                    <a:pt x="9622" y="16768"/>
                  </a:lnTo>
                  <a:lnTo>
                    <a:pt x="2670" y="49553"/>
                  </a:lnTo>
                  <a:lnTo>
                    <a:pt x="611" y="100080"/>
                  </a:lnTo>
                  <a:lnTo>
                    <a:pt x="0" y="153916"/>
                  </a:lnTo>
                  <a:lnTo>
                    <a:pt x="964" y="214934"/>
                  </a:lnTo>
                  <a:lnTo>
                    <a:pt x="8087" y="261995"/>
                  </a:lnTo>
                  <a:lnTo>
                    <a:pt x="1027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054300" y="4358798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52036" y="2195"/>
                  </a:lnTo>
                  <a:lnTo>
                    <a:pt x="100612" y="433"/>
                  </a:lnTo>
                  <a:lnTo>
                    <a:pt x="46563" y="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311923" y="4200870"/>
              <a:ext cx="142461" cy="336913"/>
            </a:xfrm>
            <a:custGeom>
              <a:avLst/>
              <a:gdLst/>
              <a:ahLst/>
              <a:cxnLst/>
              <a:rect l="0" t="0" r="0" b="0"/>
              <a:pathLst>
                <a:path w="142461" h="336913">
                  <a:moveTo>
                    <a:pt x="5590" y="0"/>
                  </a:moveTo>
                  <a:lnTo>
                    <a:pt x="0" y="16768"/>
                  </a:lnTo>
                  <a:lnTo>
                    <a:pt x="3273" y="79092"/>
                  </a:lnTo>
                  <a:lnTo>
                    <a:pt x="6073" y="134959"/>
                  </a:lnTo>
                  <a:lnTo>
                    <a:pt x="13788" y="196414"/>
                  </a:lnTo>
                  <a:lnTo>
                    <a:pt x="15429" y="248490"/>
                  </a:lnTo>
                  <a:lnTo>
                    <a:pt x="15914" y="296675"/>
                  </a:lnTo>
                  <a:lnTo>
                    <a:pt x="14858" y="320199"/>
                  </a:lnTo>
                  <a:lnTo>
                    <a:pt x="12938" y="319921"/>
                  </a:lnTo>
                  <a:lnTo>
                    <a:pt x="10489" y="315056"/>
                  </a:lnTo>
                  <a:lnTo>
                    <a:pt x="12631" y="280263"/>
                  </a:lnTo>
                  <a:lnTo>
                    <a:pt x="20674" y="244088"/>
                  </a:lnTo>
                  <a:lnTo>
                    <a:pt x="36055" y="216732"/>
                  </a:lnTo>
                  <a:lnTo>
                    <a:pt x="44618" y="212338"/>
                  </a:lnTo>
                  <a:lnTo>
                    <a:pt x="66609" y="210576"/>
                  </a:lnTo>
                  <a:lnTo>
                    <a:pt x="76685" y="215253"/>
                  </a:lnTo>
                  <a:lnTo>
                    <a:pt x="94119" y="232929"/>
                  </a:lnTo>
                  <a:lnTo>
                    <a:pt x="129648" y="294912"/>
                  </a:lnTo>
                  <a:lnTo>
                    <a:pt x="14246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608377" y="4352795"/>
              <a:ext cx="152703" cy="176908"/>
            </a:xfrm>
            <a:custGeom>
              <a:avLst/>
              <a:gdLst/>
              <a:ahLst/>
              <a:cxnLst/>
              <a:rect l="0" t="0" r="0" b="0"/>
              <a:pathLst>
                <a:path w="152703" h="176908">
                  <a:moveTo>
                    <a:pt x="14462" y="90231"/>
                  </a:moveTo>
                  <a:lnTo>
                    <a:pt x="51940" y="81897"/>
                  </a:lnTo>
                  <a:lnTo>
                    <a:pt x="103364" y="74547"/>
                  </a:lnTo>
                  <a:lnTo>
                    <a:pt x="133480" y="59587"/>
                  </a:lnTo>
                  <a:lnTo>
                    <a:pt x="146518" y="43856"/>
                  </a:lnTo>
                  <a:lnTo>
                    <a:pt x="151633" y="34748"/>
                  </a:lnTo>
                  <a:lnTo>
                    <a:pt x="152702" y="26336"/>
                  </a:lnTo>
                  <a:lnTo>
                    <a:pt x="147652" y="10750"/>
                  </a:lnTo>
                  <a:lnTo>
                    <a:pt x="140690" y="5658"/>
                  </a:lnTo>
                  <a:lnTo>
                    <a:pt x="120477" y="0"/>
                  </a:lnTo>
                  <a:lnTo>
                    <a:pt x="88378" y="2405"/>
                  </a:lnTo>
                  <a:lnTo>
                    <a:pt x="56640" y="16115"/>
                  </a:lnTo>
                  <a:lnTo>
                    <a:pt x="30598" y="34995"/>
                  </a:lnTo>
                  <a:lnTo>
                    <a:pt x="13654" y="60997"/>
                  </a:lnTo>
                  <a:lnTo>
                    <a:pt x="1225" y="90927"/>
                  </a:lnTo>
                  <a:lnTo>
                    <a:pt x="0" y="111597"/>
                  </a:lnTo>
                  <a:lnTo>
                    <a:pt x="4525" y="132482"/>
                  </a:lnTo>
                  <a:lnTo>
                    <a:pt x="14336" y="153463"/>
                  </a:lnTo>
                  <a:lnTo>
                    <a:pt x="32734" y="168246"/>
                  </a:lnTo>
                  <a:lnTo>
                    <a:pt x="44190" y="173827"/>
                  </a:lnTo>
                  <a:lnTo>
                    <a:pt x="69399" y="176907"/>
                  </a:lnTo>
                  <a:lnTo>
                    <a:pt x="130276" y="174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801823" y="4412663"/>
              <a:ext cx="168458" cy="125120"/>
            </a:xfrm>
            <a:custGeom>
              <a:avLst/>
              <a:gdLst/>
              <a:ahLst/>
              <a:cxnLst/>
              <a:rect l="0" t="0" r="0" b="0"/>
              <a:pathLst>
                <a:path w="168458" h="125120">
                  <a:moveTo>
                    <a:pt x="0" y="40891"/>
                  </a:moveTo>
                  <a:lnTo>
                    <a:pt x="7236" y="68447"/>
                  </a:lnTo>
                  <a:lnTo>
                    <a:pt x="9554" y="101049"/>
                  </a:lnTo>
                  <a:lnTo>
                    <a:pt x="25145" y="40021"/>
                  </a:lnTo>
                  <a:lnTo>
                    <a:pt x="40856" y="9048"/>
                  </a:lnTo>
                  <a:lnTo>
                    <a:pt x="49464" y="3284"/>
                  </a:lnTo>
                  <a:lnTo>
                    <a:pt x="71508" y="0"/>
                  </a:lnTo>
                  <a:lnTo>
                    <a:pt x="90663" y="5560"/>
                  </a:lnTo>
                  <a:lnTo>
                    <a:pt x="122024" y="28193"/>
                  </a:lnTo>
                  <a:lnTo>
                    <a:pt x="149580" y="63599"/>
                  </a:lnTo>
                  <a:lnTo>
                    <a:pt x="162343" y="92853"/>
                  </a:lnTo>
                  <a:lnTo>
                    <a:pt x="168457" y="125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9030315" y="4157155"/>
              <a:ext cx="161064" cy="422927"/>
            </a:xfrm>
            <a:custGeom>
              <a:avLst/>
              <a:gdLst/>
              <a:ahLst/>
              <a:cxnLst/>
              <a:rect l="0" t="0" r="0" b="0"/>
              <a:pathLst>
                <a:path w="161064" h="422927">
                  <a:moveTo>
                    <a:pt x="87364" y="380627"/>
                  </a:moveTo>
                  <a:lnTo>
                    <a:pt x="102018" y="336664"/>
                  </a:lnTo>
                  <a:lnTo>
                    <a:pt x="99336" y="316635"/>
                  </a:lnTo>
                  <a:lnTo>
                    <a:pt x="95345" y="306380"/>
                  </a:lnTo>
                  <a:lnTo>
                    <a:pt x="81552" y="291866"/>
                  </a:lnTo>
                  <a:lnTo>
                    <a:pt x="72961" y="286358"/>
                  </a:lnTo>
                  <a:lnTo>
                    <a:pt x="63723" y="285026"/>
                  </a:lnTo>
                  <a:lnTo>
                    <a:pt x="44101" y="289784"/>
                  </a:lnTo>
                  <a:lnTo>
                    <a:pt x="18913" y="305617"/>
                  </a:lnTo>
                  <a:lnTo>
                    <a:pt x="7028" y="321553"/>
                  </a:lnTo>
                  <a:lnTo>
                    <a:pt x="2222" y="330716"/>
                  </a:lnTo>
                  <a:lnTo>
                    <a:pt x="0" y="350255"/>
                  </a:lnTo>
                  <a:lnTo>
                    <a:pt x="8106" y="391395"/>
                  </a:lnTo>
                  <a:lnTo>
                    <a:pt x="23195" y="417223"/>
                  </a:lnTo>
                  <a:lnTo>
                    <a:pt x="30547" y="421402"/>
                  </a:lnTo>
                  <a:lnTo>
                    <a:pt x="48074" y="422926"/>
                  </a:lnTo>
                  <a:lnTo>
                    <a:pt x="64443" y="416584"/>
                  </a:lnTo>
                  <a:lnTo>
                    <a:pt x="79516" y="404797"/>
                  </a:lnTo>
                  <a:lnTo>
                    <a:pt x="115331" y="364182"/>
                  </a:lnTo>
                  <a:lnTo>
                    <a:pt x="136258" y="302769"/>
                  </a:lnTo>
                  <a:lnTo>
                    <a:pt x="152674" y="249414"/>
                  </a:lnTo>
                  <a:lnTo>
                    <a:pt x="158577" y="189671"/>
                  </a:lnTo>
                  <a:lnTo>
                    <a:pt x="160327" y="128685"/>
                  </a:lnTo>
                  <a:lnTo>
                    <a:pt x="158505" y="74221"/>
                  </a:lnTo>
                  <a:lnTo>
                    <a:pt x="138114" y="16422"/>
                  </a:lnTo>
                  <a:lnTo>
                    <a:pt x="131726" y="4463"/>
                  </a:lnTo>
                  <a:lnTo>
                    <a:pt x="125127" y="0"/>
                  </a:lnTo>
                  <a:lnTo>
                    <a:pt x="118388" y="533"/>
                  </a:lnTo>
                  <a:lnTo>
                    <a:pt x="111557" y="4399"/>
                  </a:lnTo>
                  <a:lnTo>
                    <a:pt x="107002" y="11655"/>
                  </a:lnTo>
                  <a:lnTo>
                    <a:pt x="101941" y="32196"/>
                  </a:lnTo>
                  <a:lnTo>
                    <a:pt x="105928" y="91916"/>
                  </a:lnTo>
                  <a:lnTo>
                    <a:pt x="107682" y="142745"/>
                  </a:lnTo>
                  <a:lnTo>
                    <a:pt x="108201" y="193680"/>
                  </a:lnTo>
                  <a:lnTo>
                    <a:pt x="111497" y="253405"/>
                  </a:lnTo>
                  <a:lnTo>
                    <a:pt x="117976" y="279630"/>
                  </a:lnTo>
                  <a:lnTo>
                    <a:pt x="134779" y="307548"/>
                  </a:lnTo>
                  <a:lnTo>
                    <a:pt x="161063" y="338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9286134" y="4367865"/>
              <a:ext cx="117797" cy="336132"/>
            </a:xfrm>
            <a:custGeom>
              <a:avLst/>
              <a:gdLst/>
              <a:ahLst/>
              <a:cxnLst/>
              <a:rect l="0" t="0" r="0" b="0"/>
              <a:pathLst>
                <a:path w="117797" h="336132">
                  <a:moveTo>
                    <a:pt x="0" y="117275"/>
                  </a:moveTo>
                  <a:lnTo>
                    <a:pt x="0" y="175891"/>
                  </a:lnTo>
                  <a:lnTo>
                    <a:pt x="8334" y="235608"/>
                  </a:lnTo>
                  <a:lnTo>
                    <a:pt x="10095" y="289738"/>
                  </a:lnTo>
                  <a:lnTo>
                    <a:pt x="10443" y="336131"/>
                  </a:lnTo>
                  <a:lnTo>
                    <a:pt x="10521" y="284792"/>
                  </a:lnTo>
                  <a:lnTo>
                    <a:pt x="9357" y="237750"/>
                  </a:lnTo>
                  <a:lnTo>
                    <a:pt x="3293" y="186766"/>
                  </a:lnTo>
                  <a:lnTo>
                    <a:pt x="976" y="135785"/>
                  </a:lnTo>
                  <a:lnTo>
                    <a:pt x="3312" y="76044"/>
                  </a:lnTo>
                  <a:lnTo>
                    <a:pt x="14693" y="24772"/>
                  </a:lnTo>
                  <a:lnTo>
                    <a:pt x="20324" y="15832"/>
                  </a:lnTo>
                  <a:lnTo>
                    <a:pt x="35939" y="2779"/>
                  </a:lnTo>
                  <a:lnTo>
                    <a:pt x="45017" y="0"/>
                  </a:lnTo>
                  <a:lnTo>
                    <a:pt x="64461" y="32"/>
                  </a:lnTo>
                  <a:lnTo>
                    <a:pt x="84801" y="10185"/>
                  </a:lnTo>
                  <a:lnTo>
                    <a:pt x="95139" y="17805"/>
                  </a:lnTo>
                  <a:lnTo>
                    <a:pt x="109745" y="38751"/>
                  </a:lnTo>
                  <a:lnTo>
                    <a:pt x="117796" y="62488"/>
                  </a:lnTo>
                  <a:lnTo>
                    <a:pt x="117475" y="84736"/>
                  </a:lnTo>
                  <a:lnTo>
                    <a:pt x="110313" y="103203"/>
                  </a:lnTo>
                  <a:lnTo>
                    <a:pt x="105128" y="111403"/>
                  </a:lnTo>
                  <a:lnTo>
                    <a:pt x="96991" y="116870"/>
                  </a:lnTo>
                  <a:lnTo>
                    <a:pt x="65523" y="124564"/>
                  </a:lnTo>
                  <a:lnTo>
                    <a:pt x="31586" y="1278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9424296" y="4379031"/>
              <a:ext cx="92207" cy="149507"/>
            </a:xfrm>
            <a:custGeom>
              <a:avLst/>
              <a:gdLst/>
              <a:ahLst/>
              <a:cxnLst/>
              <a:rect l="0" t="0" r="0" b="0"/>
              <a:pathLst>
                <a:path w="92207" h="149507">
                  <a:moveTo>
                    <a:pt x="61880" y="21880"/>
                  </a:moveTo>
                  <a:lnTo>
                    <a:pt x="56291" y="5113"/>
                  </a:lnTo>
                  <a:lnTo>
                    <a:pt x="51135" y="1344"/>
                  </a:lnTo>
                  <a:lnTo>
                    <a:pt x="44188" y="0"/>
                  </a:lnTo>
                  <a:lnTo>
                    <a:pt x="36047" y="275"/>
                  </a:lnTo>
                  <a:lnTo>
                    <a:pt x="28281" y="3967"/>
                  </a:lnTo>
                  <a:lnTo>
                    <a:pt x="13411" y="17428"/>
                  </a:lnTo>
                  <a:lnTo>
                    <a:pt x="5243" y="41349"/>
                  </a:lnTo>
                  <a:lnTo>
                    <a:pt x="0" y="98775"/>
                  </a:lnTo>
                  <a:lnTo>
                    <a:pt x="5522" y="120787"/>
                  </a:lnTo>
                  <a:lnTo>
                    <a:pt x="10269" y="129932"/>
                  </a:lnTo>
                  <a:lnTo>
                    <a:pt x="24903" y="143213"/>
                  </a:lnTo>
                  <a:lnTo>
                    <a:pt x="33720" y="148393"/>
                  </a:lnTo>
                  <a:lnTo>
                    <a:pt x="41937" y="149506"/>
                  </a:lnTo>
                  <a:lnTo>
                    <a:pt x="57305" y="144503"/>
                  </a:lnTo>
                  <a:lnTo>
                    <a:pt x="79112" y="122944"/>
                  </a:lnTo>
                  <a:lnTo>
                    <a:pt x="87086" y="97993"/>
                  </a:lnTo>
                  <a:lnTo>
                    <a:pt x="92206" y="39905"/>
                  </a:lnTo>
                  <a:lnTo>
                    <a:pt x="89786" y="20922"/>
                  </a:lnTo>
                  <a:lnTo>
                    <a:pt x="82937" y="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9601989" y="4432497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8334" y="37478"/>
                  </a:lnTo>
                  <a:lnTo>
                    <a:pt x="17475" y="89467"/>
                  </a:lnTo>
                  <a:lnTo>
                    <a:pt x="18669" y="92400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9570404" y="4295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9698722" y="4376848"/>
              <a:ext cx="145424" cy="160935"/>
            </a:xfrm>
            <a:custGeom>
              <a:avLst/>
              <a:gdLst/>
              <a:ahLst/>
              <a:cxnLst/>
              <a:rect l="0" t="0" r="0" b="0"/>
              <a:pathLst>
                <a:path w="145424" h="160935">
                  <a:moveTo>
                    <a:pt x="8552" y="76706"/>
                  </a:moveTo>
                  <a:lnTo>
                    <a:pt x="24171" y="131945"/>
                  </a:lnTo>
                  <a:lnTo>
                    <a:pt x="11276" y="78532"/>
                  </a:lnTo>
                  <a:lnTo>
                    <a:pt x="0" y="18715"/>
                  </a:lnTo>
                  <a:lnTo>
                    <a:pt x="4021" y="9969"/>
                  </a:lnTo>
                  <a:lnTo>
                    <a:pt x="11381" y="4139"/>
                  </a:lnTo>
                  <a:lnTo>
                    <a:pt x="20966" y="252"/>
                  </a:lnTo>
                  <a:lnTo>
                    <a:pt x="30867" y="0"/>
                  </a:lnTo>
                  <a:lnTo>
                    <a:pt x="51226" y="5960"/>
                  </a:lnTo>
                  <a:lnTo>
                    <a:pt x="68853" y="22647"/>
                  </a:lnTo>
                  <a:lnTo>
                    <a:pt x="112507" y="77689"/>
                  </a:lnTo>
                  <a:lnTo>
                    <a:pt x="137304" y="138389"/>
                  </a:lnTo>
                  <a:lnTo>
                    <a:pt x="145423" y="160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9865202" y="4179813"/>
              <a:ext cx="26749" cy="347441"/>
            </a:xfrm>
            <a:custGeom>
              <a:avLst/>
              <a:gdLst/>
              <a:ahLst/>
              <a:cxnLst/>
              <a:rect l="0" t="0" r="0" b="0"/>
              <a:pathLst>
                <a:path w="26749" h="347441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3120" y="152662"/>
                  </a:lnTo>
                  <a:lnTo>
                    <a:pt x="11453" y="212129"/>
                  </a:lnTo>
                  <a:lnTo>
                    <a:pt x="18211" y="267964"/>
                  </a:lnTo>
                  <a:lnTo>
                    <a:pt x="26748" y="331255"/>
                  </a:lnTo>
                  <a:lnTo>
                    <a:pt x="26021" y="336650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9802031" y="4295916"/>
              <a:ext cx="178985" cy="10240"/>
            </a:xfrm>
            <a:custGeom>
              <a:avLst/>
              <a:gdLst/>
              <a:ahLst/>
              <a:cxnLst/>
              <a:rect l="0" t="0" r="0" b="0"/>
              <a:pathLst>
                <a:path w="178985" h="10240">
                  <a:moveTo>
                    <a:pt x="178984" y="10239"/>
                  </a:moveTo>
                  <a:lnTo>
                    <a:pt x="120367" y="1174"/>
                  </a:lnTo>
                  <a:lnTo>
                    <a:pt x="65024" y="0"/>
                  </a:lnTo>
                  <a:lnTo>
                    <a:pt x="21866" y="966"/>
                  </a:lnTo>
                  <a:lnTo>
                    <a:pt x="0" y="10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9959958" y="4330333"/>
              <a:ext cx="126343" cy="196921"/>
            </a:xfrm>
            <a:custGeom>
              <a:avLst/>
              <a:gdLst/>
              <a:ahLst/>
              <a:cxnLst/>
              <a:rect l="0" t="0" r="0" b="0"/>
              <a:pathLst>
                <a:path w="126343" h="196921">
                  <a:moveTo>
                    <a:pt x="126342" y="17936"/>
                  </a:moveTo>
                  <a:lnTo>
                    <a:pt x="115164" y="6758"/>
                  </a:lnTo>
                  <a:lnTo>
                    <a:pt x="97198" y="1270"/>
                  </a:lnTo>
                  <a:lnTo>
                    <a:pt x="73615" y="0"/>
                  </a:lnTo>
                  <a:lnTo>
                    <a:pt x="47535" y="3335"/>
                  </a:lnTo>
                  <a:lnTo>
                    <a:pt x="39879" y="9372"/>
                  </a:lnTo>
                  <a:lnTo>
                    <a:pt x="35945" y="18076"/>
                  </a:lnTo>
                  <a:lnTo>
                    <a:pt x="34492" y="28558"/>
                  </a:lnTo>
                  <a:lnTo>
                    <a:pt x="39116" y="46444"/>
                  </a:lnTo>
                  <a:lnTo>
                    <a:pt x="50141" y="62192"/>
                  </a:lnTo>
                  <a:lnTo>
                    <a:pt x="90224" y="104064"/>
                  </a:lnTo>
                  <a:lnTo>
                    <a:pt x="106412" y="134313"/>
                  </a:lnTo>
                  <a:lnTo>
                    <a:pt x="108516" y="155057"/>
                  </a:lnTo>
                  <a:lnTo>
                    <a:pt x="107439" y="165502"/>
                  </a:lnTo>
                  <a:lnTo>
                    <a:pt x="103212" y="173635"/>
                  </a:lnTo>
                  <a:lnTo>
                    <a:pt x="89156" y="185791"/>
                  </a:lnTo>
                  <a:lnTo>
                    <a:pt x="50333" y="193623"/>
                  </a:lnTo>
                  <a:lnTo>
                    <a:pt x="0" y="196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5281329" y="4737823"/>
            <a:ext cx="2627745" cy="379028"/>
            <a:chOff x="5281329" y="4737823"/>
            <a:chExt cx="2627745" cy="379028"/>
          </a:xfrm>
        </p:grpSpPr>
        <p:sp>
          <p:nvSpPr>
            <p:cNvPr id="203" name="Freeform 202"/>
            <p:cNvSpPr/>
            <p:nvPr/>
          </p:nvSpPr>
          <p:spPr>
            <a:xfrm>
              <a:off x="5281329" y="4843109"/>
              <a:ext cx="241348" cy="228867"/>
            </a:xfrm>
            <a:custGeom>
              <a:avLst/>
              <a:gdLst/>
              <a:ahLst/>
              <a:cxnLst/>
              <a:rect l="0" t="0" r="0" b="0"/>
              <a:pathLst>
                <a:path w="241348" h="228867">
                  <a:moveTo>
                    <a:pt x="140847" y="10528"/>
                  </a:moveTo>
                  <a:lnTo>
                    <a:pt x="82230" y="1463"/>
                  </a:lnTo>
                  <a:lnTo>
                    <a:pt x="61763" y="6889"/>
                  </a:lnTo>
                  <a:lnTo>
                    <a:pt x="29559" y="29436"/>
                  </a:lnTo>
                  <a:lnTo>
                    <a:pt x="13376" y="55125"/>
                  </a:lnTo>
                  <a:lnTo>
                    <a:pt x="1172" y="84963"/>
                  </a:lnTo>
                  <a:lnTo>
                    <a:pt x="0" y="108731"/>
                  </a:lnTo>
                  <a:lnTo>
                    <a:pt x="8781" y="156528"/>
                  </a:lnTo>
                  <a:lnTo>
                    <a:pt x="23987" y="183508"/>
                  </a:lnTo>
                  <a:lnTo>
                    <a:pt x="43311" y="206321"/>
                  </a:lnTo>
                  <a:lnTo>
                    <a:pt x="69443" y="222309"/>
                  </a:lnTo>
                  <a:lnTo>
                    <a:pt x="105002" y="228866"/>
                  </a:lnTo>
                  <a:lnTo>
                    <a:pt x="139585" y="225220"/>
                  </a:lnTo>
                  <a:lnTo>
                    <a:pt x="172059" y="211141"/>
                  </a:lnTo>
                  <a:lnTo>
                    <a:pt x="213303" y="177017"/>
                  </a:lnTo>
                  <a:lnTo>
                    <a:pt x="229981" y="157053"/>
                  </a:lnTo>
                  <a:lnTo>
                    <a:pt x="238954" y="133362"/>
                  </a:lnTo>
                  <a:lnTo>
                    <a:pt x="241347" y="120493"/>
                  </a:lnTo>
                  <a:lnTo>
                    <a:pt x="237766" y="96836"/>
                  </a:lnTo>
                  <a:lnTo>
                    <a:pt x="216403" y="53053"/>
                  </a:lnTo>
                  <a:lnTo>
                    <a:pt x="190920" y="26767"/>
                  </a:lnTo>
                  <a:lnTo>
                    <a:pt x="153207" y="6500"/>
                  </a:lnTo>
                  <a:lnTo>
                    <a:pt x="1303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580103" y="4888143"/>
              <a:ext cx="231628" cy="165537"/>
            </a:xfrm>
            <a:custGeom>
              <a:avLst/>
              <a:gdLst/>
              <a:ahLst/>
              <a:cxnLst/>
              <a:rect l="0" t="0" r="0" b="0"/>
              <a:pathLst>
                <a:path w="231628" h="165537">
                  <a:moveTo>
                    <a:pt x="0" y="60251"/>
                  </a:moveTo>
                  <a:lnTo>
                    <a:pt x="17959" y="123701"/>
                  </a:lnTo>
                  <a:lnTo>
                    <a:pt x="25858" y="160679"/>
                  </a:lnTo>
                  <a:lnTo>
                    <a:pt x="25428" y="159958"/>
                  </a:lnTo>
                  <a:lnTo>
                    <a:pt x="22353" y="136587"/>
                  </a:lnTo>
                  <a:lnTo>
                    <a:pt x="26902" y="86768"/>
                  </a:lnTo>
                  <a:lnTo>
                    <a:pt x="40236" y="41442"/>
                  </a:lnTo>
                  <a:lnTo>
                    <a:pt x="51418" y="24205"/>
                  </a:lnTo>
                  <a:lnTo>
                    <a:pt x="67306" y="11865"/>
                  </a:lnTo>
                  <a:lnTo>
                    <a:pt x="87236" y="3651"/>
                  </a:lnTo>
                  <a:lnTo>
                    <a:pt x="111691" y="0"/>
                  </a:lnTo>
                  <a:lnTo>
                    <a:pt x="131919" y="4617"/>
                  </a:lnTo>
                  <a:lnTo>
                    <a:pt x="159580" y="23490"/>
                  </a:lnTo>
                  <a:lnTo>
                    <a:pt x="194779" y="61308"/>
                  </a:lnTo>
                  <a:lnTo>
                    <a:pt x="219944" y="121365"/>
                  </a:lnTo>
                  <a:lnTo>
                    <a:pt x="231627" y="165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253927" y="4779938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3120" y="52050"/>
                  </a:lnTo>
                  <a:lnTo>
                    <a:pt x="8334" y="105109"/>
                  </a:lnTo>
                  <a:lnTo>
                    <a:pt x="12998" y="157875"/>
                  </a:lnTo>
                  <a:lnTo>
                    <a:pt x="18669" y="207435"/>
                  </a:lnTo>
                  <a:lnTo>
                    <a:pt x="20350" y="248635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117057" y="4895751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5589"/>
                  </a:lnTo>
                  <a:lnTo>
                    <a:pt x="118836" y="9553"/>
                  </a:lnTo>
                  <a:lnTo>
                    <a:pt x="63075" y="10336"/>
                  </a:lnTo>
                  <a:lnTo>
                    <a:pt x="27267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359212" y="4737823"/>
              <a:ext cx="338291" cy="336913"/>
            </a:xfrm>
            <a:custGeom>
              <a:avLst/>
              <a:gdLst/>
              <a:ahLst/>
              <a:cxnLst/>
              <a:rect l="0" t="0" r="0" b="0"/>
              <a:pathLst>
                <a:path w="338291" h="336913">
                  <a:moveTo>
                    <a:pt x="0" y="0"/>
                  </a:moveTo>
                  <a:lnTo>
                    <a:pt x="3120" y="57265"/>
                  </a:lnTo>
                  <a:lnTo>
                    <a:pt x="14655" y="112568"/>
                  </a:lnTo>
                  <a:lnTo>
                    <a:pt x="20962" y="171758"/>
                  </a:lnTo>
                  <a:lnTo>
                    <a:pt x="29141" y="225910"/>
                  </a:lnTo>
                  <a:lnTo>
                    <a:pt x="31103" y="286650"/>
                  </a:lnTo>
                  <a:lnTo>
                    <a:pt x="31264" y="290536"/>
                  </a:lnTo>
                  <a:lnTo>
                    <a:pt x="37132" y="251199"/>
                  </a:lnTo>
                  <a:lnTo>
                    <a:pt x="50705" y="211447"/>
                  </a:lnTo>
                  <a:lnTo>
                    <a:pt x="61920" y="194972"/>
                  </a:lnTo>
                  <a:lnTo>
                    <a:pt x="70526" y="190813"/>
                  </a:lnTo>
                  <a:lnTo>
                    <a:pt x="92566" y="189311"/>
                  </a:lnTo>
                  <a:lnTo>
                    <a:pt x="125693" y="200632"/>
                  </a:lnTo>
                  <a:lnTo>
                    <a:pt x="140872" y="215512"/>
                  </a:lnTo>
                  <a:lnTo>
                    <a:pt x="170153" y="265034"/>
                  </a:lnTo>
                  <a:lnTo>
                    <a:pt x="175060" y="290148"/>
                  </a:lnTo>
                  <a:lnTo>
                    <a:pt x="172144" y="328975"/>
                  </a:lnTo>
                  <a:lnTo>
                    <a:pt x="173254" y="328111"/>
                  </a:lnTo>
                  <a:lnTo>
                    <a:pt x="193054" y="285692"/>
                  </a:lnTo>
                  <a:lnTo>
                    <a:pt x="218289" y="256475"/>
                  </a:lnTo>
                  <a:lnTo>
                    <a:pt x="250031" y="235220"/>
                  </a:lnTo>
                  <a:lnTo>
                    <a:pt x="310191" y="208386"/>
                  </a:lnTo>
                  <a:lnTo>
                    <a:pt x="326206" y="194392"/>
                  </a:lnTo>
                  <a:lnTo>
                    <a:pt x="337223" y="176474"/>
                  </a:lnTo>
                  <a:lnTo>
                    <a:pt x="338290" y="167952"/>
                  </a:lnTo>
                  <a:lnTo>
                    <a:pt x="333235" y="152244"/>
                  </a:lnTo>
                  <a:lnTo>
                    <a:pt x="326272" y="147120"/>
                  </a:lnTo>
                  <a:lnTo>
                    <a:pt x="306057" y="141426"/>
                  </a:lnTo>
                  <a:lnTo>
                    <a:pt x="273957" y="143810"/>
                  </a:lnTo>
                  <a:lnTo>
                    <a:pt x="242219" y="151925"/>
                  </a:lnTo>
                  <a:lnTo>
                    <a:pt x="224246" y="164619"/>
                  </a:lnTo>
                  <a:lnTo>
                    <a:pt x="209629" y="183128"/>
                  </a:lnTo>
                  <a:lnTo>
                    <a:pt x="195993" y="219857"/>
                  </a:lnTo>
                  <a:lnTo>
                    <a:pt x="192393" y="246673"/>
                  </a:lnTo>
                  <a:lnTo>
                    <a:pt x="197032" y="271070"/>
                  </a:lnTo>
                  <a:lnTo>
                    <a:pt x="212798" y="301416"/>
                  </a:lnTo>
                  <a:lnTo>
                    <a:pt x="219074" y="309739"/>
                  </a:lnTo>
                  <a:lnTo>
                    <a:pt x="238527" y="322106"/>
                  </a:lnTo>
                  <a:lnTo>
                    <a:pt x="262769" y="330331"/>
                  </a:lnTo>
                  <a:lnTo>
                    <a:pt x="31585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962201" y="4879633"/>
              <a:ext cx="144535" cy="213400"/>
            </a:xfrm>
            <a:custGeom>
              <a:avLst/>
              <a:gdLst/>
              <a:ahLst/>
              <a:cxnLst/>
              <a:rect l="0" t="0" r="0" b="0"/>
              <a:pathLst>
                <a:path w="144535" h="213400">
                  <a:moveTo>
                    <a:pt x="123478" y="5590"/>
                  </a:moveTo>
                  <a:lnTo>
                    <a:pt x="106710" y="0"/>
                  </a:lnTo>
                  <a:lnTo>
                    <a:pt x="89118" y="376"/>
                  </a:lnTo>
                  <a:lnTo>
                    <a:pt x="69602" y="5612"/>
                  </a:lnTo>
                  <a:lnTo>
                    <a:pt x="49230" y="15738"/>
                  </a:lnTo>
                  <a:lnTo>
                    <a:pt x="23619" y="40182"/>
                  </a:lnTo>
                  <a:lnTo>
                    <a:pt x="6803" y="69652"/>
                  </a:lnTo>
                  <a:lnTo>
                    <a:pt x="0" y="106199"/>
                  </a:lnTo>
                  <a:lnTo>
                    <a:pt x="3573" y="141074"/>
                  </a:lnTo>
                  <a:lnTo>
                    <a:pt x="12085" y="159781"/>
                  </a:lnTo>
                  <a:lnTo>
                    <a:pt x="36614" y="190855"/>
                  </a:lnTo>
                  <a:lnTo>
                    <a:pt x="62646" y="206842"/>
                  </a:lnTo>
                  <a:lnTo>
                    <a:pt x="98175" y="213399"/>
                  </a:lnTo>
                  <a:lnTo>
                    <a:pt x="144534" y="20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190964" y="5011565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0" y="0"/>
                  </a:moveTo>
                  <a:lnTo>
                    <a:pt x="23719" y="43962"/>
                  </a:lnTo>
                  <a:lnTo>
                    <a:pt x="31585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222549" y="48746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313495" y="4927336"/>
              <a:ext cx="45925" cy="131085"/>
            </a:xfrm>
            <a:custGeom>
              <a:avLst/>
              <a:gdLst/>
              <a:ahLst/>
              <a:cxnLst/>
              <a:rect l="0" t="0" r="0" b="0"/>
              <a:pathLst>
                <a:path w="45925" h="131085">
                  <a:moveTo>
                    <a:pt x="3811" y="84229"/>
                  </a:moveTo>
                  <a:lnTo>
                    <a:pt x="28982" y="131084"/>
                  </a:lnTo>
                  <a:lnTo>
                    <a:pt x="27476" y="124940"/>
                  </a:lnTo>
                  <a:lnTo>
                    <a:pt x="1377" y="72652"/>
                  </a:lnTo>
                  <a:lnTo>
                    <a:pt x="0" y="52177"/>
                  </a:lnTo>
                  <a:lnTo>
                    <a:pt x="4457" y="32549"/>
                  </a:lnTo>
                  <a:lnTo>
                    <a:pt x="14236" y="16026"/>
                  </a:lnTo>
                  <a:lnTo>
                    <a:pt x="26382" y="7123"/>
                  </a:lnTo>
                  <a:lnTo>
                    <a:pt x="459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479961" y="4963861"/>
              <a:ext cx="153201" cy="148914"/>
            </a:xfrm>
            <a:custGeom>
              <a:avLst/>
              <a:gdLst/>
              <a:ahLst/>
              <a:cxnLst/>
              <a:rect l="0" t="0" r="0" b="0"/>
              <a:pathLst>
                <a:path w="153201" h="148914">
                  <a:moveTo>
                    <a:pt x="111085" y="5589"/>
                  </a:moveTo>
                  <a:lnTo>
                    <a:pt x="94317" y="0"/>
                  </a:lnTo>
                  <a:lnTo>
                    <a:pt x="76727" y="376"/>
                  </a:lnTo>
                  <a:lnTo>
                    <a:pt x="36838" y="10149"/>
                  </a:lnTo>
                  <a:lnTo>
                    <a:pt x="11228" y="25528"/>
                  </a:lnTo>
                  <a:lnTo>
                    <a:pt x="5909" y="34090"/>
                  </a:lnTo>
                  <a:lnTo>
                    <a:pt x="0" y="56081"/>
                  </a:lnTo>
                  <a:lnTo>
                    <a:pt x="2262" y="89180"/>
                  </a:lnTo>
                  <a:lnTo>
                    <a:pt x="10467" y="107472"/>
                  </a:lnTo>
                  <a:lnTo>
                    <a:pt x="34798" y="138278"/>
                  </a:lnTo>
                  <a:lnTo>
                    <a:pt x="54563" y="146451"/>
                  </a:lnTo>
                  <a:lnTo>
                    <a:pt x="78945" y="148913"/>
                  </a:lnTo>
                  <a:lnTo>
                    <a:pt x="105379" y="146108"/>
                  </a:lnTo>
                  <a:lnTo>
                    <a:pt x="126487" y="137842"/>
                  </a:lnTo>
                  <a:lnTo>
                    <a:pt x="153200" y="121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643689" y="4843109"/>
              <a:ext cx="169155" cy="273742"/>
            </a:xfrm>
            <a:custGeom>
              <a:avLst/>
              <a:gdLst/>
              <a:ahLst/>
              <a:cxnLst/>
              <a:rect l="0" t="0" r="0" b="0"/>
              <a:pathLst>
                <a:path w="169155" h="273742">
                  <a:moveTo>
                    <a:pt x="0" y="0"/>
                  </a:moveTo>
                  <a:lnTo>
                    <a:pt x="5589" y="62092"/>
                  </a:lnTo>
                  <a:lnTo>
                    <a:pt x="10722" y="123052"/>
                  </a:lnTo>
                  <a:lnTo>
                    <a:pt x="18644" y="179959"/>
                  </a:lnTo>
                  <a:lnTo>
                    <a:pt x="28401" y="225026"/>
                  </a:lnTo>
                  <a:lnTo>
                    <a:pt x="31802" y="227226"/>
                  </a:lnTo>
                  <a:lnTo>
                    <a:pt x="35240" y="225183"/>
                  </a:lnTo>
                  <a:lnTo>
                    <a:pt x="70354" y="190397"/>
                  </a:lnTo>
                  <a:lnTo>
                    <a:pt x="125901" y="161770"/>
                  </a:lnTo>
                  <a:lnTo>
                    <a:pt x="147203" y="149496"/>
                  </a:lnTo>
                  <a:lnTo>
                    <a:pt x="162129" y="133123"/>
                  </a:lnTo>
                  <a:lnTo>
                    <a:pt x="167748" y="123844"/>
                  </a:lnTo>
                  <a:lnTo>
                    <a:pt x="169154" y="114148"/>
                  </a:lnTo>
                  <a:lnTo>
                    <a:pt x="164477" y="94016"/>
                  </a:lnTo>
                  <a:lnTo>
                    <a:pt x="156444" y="87243"/>
                  </a:lnTo>
                  <a:lnTo>
                    <a:pt x="131922" y="79719"/>
                  </a:lnTo>
                  <a:lnTo>
                    <a:pt x="120703" y="81222"/>
                  </a:lnTo>
                  <a:lnTo>
                    <a:pt x="101999" y="92250"/>
                  </a:lnTo>
                  <a:lnTo>
                    <a:pt x="89007" y="111969"/>
                  </a:lnTo>
                  <a:lnTo>
                    <a:pt x="83904" y="123779"/>
                  </a:lnTo>
                  <a:lnTo>
                    <a:pt x="82313" y="168346"/>
                  </a:lnTo>
                  <a:lnTo>
                    <a:pt x="89250" y="207417"/>
                  </a:lnTo>
                  <a:lnTo>
                    <a:pt x="113818" y="251344"/>
                  </a:lnTo>
                  <a:lnTo>
                    <a:pt x="12634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896373" y="5095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8317513" y="4811523"/>
            <a:ext cx="663296" cy="379027"/>
            <a:chOff x="8317513" y="4811523"/>
            <a:chExt cx="663296" cy="379027"/>
          </a:xfrm>
        </p:grpSpPr>
        <p:sp>
          <p:nvSpPr>
            <p:cNvPr id="216" name="Freeform 215"/>
            <p:cNvSpPr/>
            <p:nvPr/>
          </p:nvSpPr>
          <p:spPr>
            <a:xfrm>
              <a:off x="8317513" y="4811523"/>
              <a:ext cx="663296" cy="52643"/>
            </a:xfrm>
            <a:custGeom>
              <a:avLst/>
              <a:gdLst/>
              <a:ahLst/>
              <a:cxnLst/>
              <a:rect l="0" t="0" r="0" b="0"/>
              <a:pathLst>
                <a:path w="663296" h="52643">
                  <a:moveTo>
                    <a:pt x="663295" y="0"/>
                  </a:moveTo>
                  <a:lnTo>
                    <a:pt x="604678" y="0"/>
                  </a:lnTo>
                  <a:lnTo>
                    <a:pt x="549334" y="6066"/>
                  </a:lnTo>
                  <a:lnTo>
                    <a:pt x="486410" y="1545"/>
                  </a:lnTo>
                  <a:lnTo>
                    <a:pt x="422984" y="5894"/>
                  </a:lnTo>
                  <a:lnTo>
                    <a:pt x="371513" y="9156"/>
                  </a:lnTo>
                  <a:lnTo>
                    <a:pt x="313629" y="10122"/>
                  </a:lnTo>
                  <a:lnTo>
                    <a:pt x="257613" y="15997"/>
                  </a:lnTo>
                  <a:lnTo>
                    <a:pt x="203971" y="19558"/>
                  </a:lnTo>
                  <a:lnTo>
                    <a:pt x="149085" y="27997"/>
                  </a:lnTo>
                  <a:lnTo>
                    <a:pt x="86067" y="36702"/>
                  </a:lnTo>
                  <a:lnTo>
                    <a:pt x="26613" y="4452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380684" y="4874694"/>
              <a:ext cx="189514" cy="284270"/>
            </a:xfrm>
            <a:custGeom>
              <a:avLst/>
              <a:gdLst/>
              <a:ahLst/>
              <a:cxnLst/>
              <a:rect l="0" t="0" r="0" b="0"/>
              <a:pathLst>
                <a:path w="189514" h="284270">
                  <a:moveTo>
                    <a:pt x="189513" y="0"/>
                  </a:moveTo>
                  <a:lnTo>
                    <a:pt x="154766" y="53875"/>
                  </a:lnTo>
                  <a:lnTo>
                    <a:pt x="120614" y="115922"/>
                  </a:lnTo>
                  <a:lnTo>
                    <a:pt x="89336" y="157949"/>
                  </a:lnTo>
                  <a:lnTo>
                    <a:pt x="55287" y="212767"/>
                  </a:lnTo>
                  <a:lnTo>
                    <a:pt x="39778" y="23968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370155" y="4937865"/>
              <a:ext cx="157929" cy="242157"/>
            </a:xfrm>
            <a:custGeom>
              <a:avLst/>
              <a:gdLst/>
              <a:ahLst/>
              <a:cxnLst/>
              <a:rect l="0" t="0" r="0" b="0"/>
              <a:pathLst>
                <a:path w="157929" h="242157">
                  <a:moveTo>
                    <a:pt x="0" y="0"/>
                  </a:moveTo>
                  <a:lnTo>
                    <a:pt x="49499" y="55087"/>
                  </a:lnTo>
                  <a:lnTo>
                    <a:pt x="84277" y="113940"/>
                  </a:lnTo>
                  <a:lnTo>
                    <a:pt x="118160" y="168209"/>
                  </a:lnTo>
                  <a:lnTo>
                    <a:pt x="152340" y="227569"/>
                  </a:lnTo>
                  <a:lnTo>
                    <a:pt x="15792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654425" y="4896501"/>
              <a:ext cx="189514" cy="294049"/>
            </a:xfrm>
            <a:custGeom>
              <a:avLst/>
              <a:gdLst/>
              <a:ahLst/>
              <a:cxnLst/>
              <a:rect l="0" t="0" r="0" b="0"/>
              <a:pathLst>
                <a:path w="189514" h="294049">
                  <a:moveTo>
                    <a:pt x="0" y="262462"/>
                  </a:moveTo>
                  <a:lnTo>
                    <a:pt x="9065" y="203846"/>
                  </a:lnTo>
                  <a:lnTo>
                    <a:pt x="21788" y="144129"/>
                  </a:lnTo>
                  <a:lnTo>
                    <a:pt x="38700" y="83363"/>
                  </a:lnTo>
                  <a:lnTo>
                    <a:pt x="56165" y="21909"/>
                  </a:lnTo>
                  <a:lnTo>
                    <a:pt x="62009" y="13186"/>
                  </a:lnTo>
                  <a:lnTo>
                    <a:pt x="77862" y="375"/>
                  </a:lnTo>
                  <a:lnTo>
                    <a:pt x="84664" y="0"/>
                  </a:lnTo>
                  <a:lnTo>
                    <a:pt x="90368" y="3260"/>
                  </a:lnTo>
                  <a:lnTo>
                    <a:pt x="99825" y="16240"/>
                  </a:lnTo>
                  <a:lnTo>
                    <a:pt x="122660" y="73516"/>
                  </a:lnTo>
                  <a:lnTo>
                    <a:pt x="143875" y="136170"/>
                  </a:lnTo>
                  <a:lnTo>
                    <a:pt x="164945" y="199296"/>
                  </a:lnTo>
                  <a:lnTo>
                    <a:pt x="184833" y="261293"/>
                  </a:lnTo>
                  <a:lnTo>
                    <a:pt x="189513" y="294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664954" y="5085264"/>
              <a:ext cx="136870" cy="10529"/>
            </a:xfrm>
            <a:custGeom>
              <a:avLst/>
              <a:gdLst/>
              <a:ahLst/>
              <a:cxnLst/>
              <a:rect l="0" t="0" r="0" b="0"/>
              <a:pathLst>
                <a:path w="136870" h="10529">
                  <a:moveTo>
                    <a:pt x="136869" y="0"/>
                  </a:moveTo>
                  <a:lnTo>
                    <a:pt x="94178" y="3119"/>
                  </a:lnTo>
                  <a:lnTo>
                    <a:pt x="35972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695928" y="559058"/>
            <a:ext cx="4125076" cy="4125075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747937" y="2632124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714838" y="2603886"/>
            <a:ext cx="101714" cy="98705"/>
          </a:xfrm>
          <a:custGeom>
            <a:avLst/>
            <a:gdLst/>
            <a:ahLst/>
            <a:cxnLst/>
            <a:rect l="0" t="0" r="0" b="0"/>
            <a:pathLst>
              <a:path w="101714" h="98705">
                <a:moveTo>
                  <a:pt x="75213" y="7181"/>
                </a:moveTo>
                <a:lnTo>
                  <a:pt x="58446" y="1592"/>
                </a:lnTo>
                <a:lnTo>
                  <a:pt x="40855" y="1967"/>
                </a:lnTo>
                <a:lnTo>
                  <a:pt x="22508" y="7203"/>
                </a:lnTo>
                <a:lnTo>
                  <a:pt x="6555" y="17329"/>
                </a:lnTo>
                <a:lnTo>
                  <a:pt x="2535" y="24475"/>
                </a:lnTo>
                <a:lnTo>
                  <a:pt x="1188" y="41774"/>
                </a:lnTo>
                <a:lnTo>
                  <a:pt x="7006" y="71243"/>
                </a:lnTo>
                <a:lnTo>
                  <a:pt x="12195" y="79135"/>
                </a:lnTo>
                <a:lnTo>
                  <a:pt x="27318" y="91023"/>
                </a:lnTo>
                <a:lnTo>
                  <a:pt x="61152" y="98704"/>
                </a:lnTo>
                <a:lnTo>
                  <a:pt x="81052" y="94261"/>
                </a:lnTo>
                <a:lnTo>
                  <a:pt x="89635" y="89801"/>
                </a:lnTo>
                <a:lnTo>
                  <a:pt x="95356" y="82148"/>
                </a:lnTo>
                <a:lnTo>
                  <a:pt x="101713" y="61167"/>
                </a:lnTo>
                <a:lnTo>
                  <a:pt x="99703" y="28636"/>
                </a:lnTo>
                <a:lnTo>
                  <a:pt x="95049" y="20314"/>
                </a:lnTo>
                <a:lnTo>
                  <a:pt x="80520" y="7949"/>
                </a:lnTo>
                <a:lnTo>
                  <a:pt x="59244" y="1673"/>
                </a:lnTo>
                <a:lnTo>
                  <a:pt x="47020" y="0"/>
                </a:lnTo>
                <a:lnTo>
                  <a:pt x="27198" y="4379"/>
                </a:lnTo>
                <a:lnTo>
                  <a:pt x="18637" y="8823"/>
                </a:lnTo>
                <a:lnTo>
                  <a:pt x="6005" y="23118"/>
                </a:lnTo>
                <a:lnTo>
                  <a:pt x="998" y="31844"/>
                </a:lnTo>
                <a:lnTo>
                  <a:pt x="0" y="40001"/>
                </a:lnTo>
                <a:lnTo>
                  <a:pt x="5131" y="55303"/>
                </a:lnTo>
                <a:lnTo>
                  <a:pt x="21173" y="77071"/>
                </a:lnTo>
                <a:lnTo>
                  <a:pt x="40277" y="85037"/>
                </a:lnTo>
                <a:lnTo>
                  <a:pt x="51922" y="87161"/>
                </a:lnTo>
                <a:lnTo>
                  <a:pt x="71101" y="83282"/>
                </a:lnTo>
                <a:lnTo>
                  <a:pt x="79491" y="78972"/>
                </a:lnTo>
                <a:lnTo>
                  <a:pt x="85084" y="71419"/>
                </a:lnTo>
                <a:lnTo>
                  <a:pt x="91299" y="50549"/>
                </a:lnTo>
                <a:lnTo>
                  <a:pt x="89446" y="41942"/>
                </a:lnTo>
                <a:lnTo>
                  <a:pt x="84702" y="35035"/>
                </a:lnTo>
                <a:lnTo>
                  <a:pt x="72412" y="25410"/>
                </a:lnTo>
                <a:lnTo>
                  <a:pt x="54156" y="1770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971589" y="231626"/>
            <a:ext cx="2703686" cy="571784"/>
            <a:chOff x="4971589" y="231626"/>
            <a:chExt cx="2703686" cy="571784"/>
          </a:xfrm>
        </p:grpSpPr>
        <p:sp>
          <p:nvSpPr>
            <p:cNvPr id="5" name="Freeform 4"/>
            <p:cNvSpPr/>
            <p:nvPr/>
          </p:nvSpPr>
          <p:spPr>
            <a:xfrm>
              <a:off x="4971589" y="234811"/>
              <a:ext cx="313718" cy="404737"/>
            </a:xfrm>
            <a:custGeom>
              <a:avLst/>
              <a:gdLst/>
              <a:ahLst/>
              <a:cxnLst/>
              <a:rect l="0" t="0" r="0" b="0"/>
              <a:pathLst>
                <a:path w="313718" h="404737">
                  <a:moveTo>
                    <a:pt x="250545" y="59986"/>
                  </a:moveTo>
                  <a:lnTo>
                    <a:pt x="204764" y="12111"/>
                  </a:lnTo>
                  <a:lnTo>
                    <a:pt x="184575" y="3613"/>
                  </a:lnTo>
                  <a:lnTo>
                    <a:pt x="148070" y="0"/>
                  </a:lnTo>
                  <a:lnTo>
                    <a:pt x="92988" y="11735"/>
                  </a:lnTo>
                  <a:lnTo>
                    <a:pt x="74845" y="24503"/>
                  </a:lnTo>
                  <a:lnTo>
                    <a:pt x="44134" y="61296"/>
                  </a:lnTo>
                  <a:lnTo>
                    <a:pt x="23942" y="103529"/>
                  </a:lnTo>
                  <a:lnTo>
                    <a:pt x="8689" y="155718"/>
                  </a:lnTo>
                  <a:lnTo>
                    <a:pt x="0" y="211088"/>
                  </a:lnTo>
                  <a:lnTo>
                    <a:pt x="9596" y="272777"/>
                  </a:lnTo>
                  <a:lnTo>
                    <a:pt x="27266" y="331464"/>
                  </a:lnTo>
                  <a:lnTo>
                    <a:pt x="58160" y="371572"/>
                  </a:lnTo>
                  <a:lnTo>
                    <a:pt x="84358" y="387574"/>
                  </a:lnTo>
                  <a:lnTo>
                    <a:pt x="125821" y="402292"/>
                  </a:lnTo>
                  <a:lnTo>
                    <a:pt x="163157" y="404736"/>
                  </a:lnTo>
                  <a:lnTo>
                    <a:pt x="224133" y="398162"/>
                  </a:lnTo>
                  <a:lnTo>
                    <a:pt x="259487" y="391683"/>
                  </a:lnTo>
                  <a:lnTo>
                    <a:pt x="286600" y="376766"/>
                  </a:lnTo>
                  <a:lnTo>
                    <a:pt x="313717" y="3547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285131" y="428220"/>
              <a:ext cx="147574" cy="183971"/>
            </a:xfrm>
            <a:custGeom>
              <a:avLst/>
              <a:gdLst/>
              <a:ahLst/>
              <a:cxnLst/>
              <a:rect l="0" t="0" r="0" b="0"/>
              <a:pathLst>
                <a:path w="147574" h="183971">
                  <a:moveTo>
                    <a:pt x="21231" y="77147"/>
                  </a:moveTo>
                  <a:lnTo>
                    <a:pt x="79848" y="62493"/>
                  </a:lnTo>
                  <a:lnTo>
                    <a:pt x="124447" y="47780"/>
                  </a:lnTo>
                  <a:lnTo>
                    <a:pt x="141585" y="36409"/>
                  </a:lnTo>
                  <a:lnTo>
                    <a:pt x="144751" y="30101"/>
                  </a:lnTo>
                  <a:lnTo>
                    <a:pt x="144522" y="23557"/>
                  </a:lnTo>
                  <a:lnTo>
                    <a:pt x="142029" y="16854"/>
                  </a:lnTo>
                  <a:lnTo>
                    <a:pt x="129902" y="6286"/>
                  </a:lnTo>
                  <a:lnTo>
                    <a:pt x="121754" y="1831"/>
                  </a:lnTo>
                  <a:lnTo>
                    <a:pt x="103343" y="0"/>
                  </a:lnTo>
                  <a:lnTo>
                    <a:pt x="62927" y="8356"/>
                  </a:lnTo>
                  <a:lnTo>
                    <a:pt x="22319" y="29677"/>
                  </a:lnTo>
                  <a:lnTo>
                    <a:pt x="5727" y="42791"/>
                  </a:lnTo>
                  <a:lnTo>
                    <a:pt x="1537" y="51904"/>
                  </a:lnTo>
                  <a:lnTo>
                    <a:pt x="0" y="74507"/>
                  </a:lnTo>
                  <a:lnTo>
                    <a:pt x="5712" y="107950"/>
                  </a:lnTo>
                  <a:lnTo>
                    <a:pt x="20402" y="140087"/>
                  </a:lnTo>
                  <a:lnTo>
                    <a:pt x="36071" y="155033"/>
                  </a:lnTo>
                  <a:lnTo>
                    <a:pt x="74725" y="179750"/>
                  </a:lnTo>
                  <a:lnTo>
                    <a:pt x="95309" y="183970"/>
                  </a:lnTo>
                  <a:lnTo>
                    <a:pt x="105712" y="183457"/>
                  </a:lnTo>
                  <a:lnTo>
                    <a:pt x="123509" y="176649"/>
                  </a:lnTo>
                  <a:lnTo>
                    <a:pt x="147573" y="161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479758" y="480526"/>
              <a:ext cx="163517" cy="140656"/>
            </a:xfrm>
            <a:custGeom>
              <a:avLst/>
              <a:gdLst/>
              <a:ahLst/>
              <a:cxnLst/>
              <a:rect l="0" t="0" r="0" b="0"/>
              <a:pathLst>
                <a:path w="163517" h="140656">
                  <a:moveTo>
                    <a:pt x="5589" y="56427"/>
                  </a:moveTo>
                  <a:lnTo>
                    <a:pt x="0" y="73194"/>
                  </a:lnTo>
                  <a:lnTo>
                    <a:pt x="375" y="90785"/>
                  </a:lnTo>
                  <a:lnTo>
                    <a:pt x="10968" y="132831"/>
                  </a:lnTo>
                  <a:lnTo>
                    <a:pt x="6215" y="78150"/>
                  </a:lnTo>
                  <a:lnTo>
                    <a:pt x="8114" y="39207"/>
                  </a:lnTo>
                  <a:lnTo>
                    <a:pt x="16849" y="16018"/>
                  </a:lnTo>
                  <a:lnTo>
                    <a:pt x="24794" y="8431"/>
                  </a:lnTo>
                  <a:lnTo>
                    <a:pt x="46100" y="0"/>
                  </a:lnTo>
                  <a:lnTo>
                    <a:pt x="68047" y="2493"/>
                  </a:lnTo>
                  <a:lnTo>
                    <a:pt x="88330" y="11399"/>
                  </a:lnTo>
                  <a:lnTo>
                    <a:pt x="112903" y="30737"/>
                  </a:lnTo>
                  <a:lnTo>
                    <a:pt x="133832" y="58174"/>
                  </a:lnTo>
                  <a:lnTo>
                    <a:pt x="158388" y="117412"/>
                  </a:lnTo>
                  <a:lnTo>
                    <a:pt x="163516" y="1406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727502" y="231626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7476" y="219152"/>
                  </a:lnTo>
                  <a:lnTo>
                    <a:pt x="20350" y="274050"/>
                  </a:lnTo>
                  <a:lnTo>
                    <a:pt x="20918" y="32995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90632" y="357968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8071" y="14655"/>
                  </a:lnTo>
                  <a:lnTo>
                    <a:pt x="117861" y="19793"/>
                  </a:lnTo>
                  <a:lnTo>
                    <a:pt x="62882" y="17688"/>
                  </a:lnTo>
                  <a:lnTo>
                    <a:pt x="37306" y="1488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01202" y="431668"/>
              <a:ext cx="147400" cy="172075"/>
            </a:xfrm>
            <a:custGeom>
              <a:avLst/>
              <a:gdLst/>
              <a:ahLst/>
              <a:cxnLst/>
              <a:rect l="0" t="0" r="0" b="0"/>
              <a:pathLst>
                <a:path w="147400" h="172075">
                  <a:moveTo>
                    <a:pt x="0" y="63171"/>
                  </a:moveTo>
                  <a:lnTo>
                    <a:pt x="25194" y="117046"/>
                  </a:lnTo>
                  <a:lnTo>
                    <a:pt x="46540" y="172074"/>
                  </a:lnTo>
                  <a:lnTo>
                    <a:pt x="27701" y="114722"/>
                  </a:lnTo>
                  <a:lnTo>
                    <a:pt x="23026" y="78315"/>
                  </a:lnTo>
                  <a:lnTo>
                    <a:pt x="28171" y="57813"/>
                  </a:lnTo>
                  <a:lnTo>
                    <a:pt x="39427" y="40903"/>
                  </a:lnTo>
                  <a:lnTo>
                    <a:pt x="56127" y="25588"/>
                  </a:lnTo>
                  <a:lnTo>
                    <a:pt x="78368" y="17221"/>
                  </a:lnTo>
                  <a:lnTo>
                    <a:pt x="137525" y="278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87584" y="482779"/>
              <a:ext cx="192645" cy="139161"/>
            </a:xfrm>
            <a:custGeom>
              <a:avLst/>
              <a:gdLst/>
              <a:ahLst/>
              <a:cxnLst/>
              <a:rect l="0" t="0" r="0" b="0"/>
              <a:pathLst>
                <a:path w="192645" h="139161">
                  <a:moveTo>
                    <a:pt x="97887" y="96288"/>
                  </a:moveTo>
                  <a:lnTo>
                    <a:pt x="106221" y="58810"/>
                  </a:lnTo>
                  <a:lnTo>
                    <a:pt x="106953" y="46736"/>
                  </a:lnTo>
                  <a:lnTo>
                    <a:pt x="101527" y="27082"/>
                  </a:lnTo>
                  <a:lnTo>
                    <a:pt x="96804" y="18565"/>
                  </a:lnTo>
                  <a:lnTo>
                    <a:pt x="82198" y="5982"/>
                  </a:lnTo>
                  <a:lnTo>
                    <a:pt x="73389" y="989"/>
                  </a:lnTo>
                  <a:lnTo>
                    <a:pt x="64008" y="0"/>
                  </a:lnTo>
                  <a:lnTo>
                    <a:pt x="44225" y="5140"/>
                  </a:lnTo>
                  <a:lnTo>
                    <a:pt x="26854" y="18343"/>
                  </a:lnTo>
                  <a:lnTo>
                    <a:pt x="12505" y="35909"/>
                  </a:lnTo>
                  <a:lnTo>
                    <a:pt x="2227" y="55415"/>
                  </a:lnTo>
                  <a:lnTo>
                    <a:pt x="0" y="75782"/>
                  </a:lnTo>
                  <a:lnTo>
                    <a:pt x="8101" y="117454"/>
                  </a:lnTo>
                  <a:lnTo>
                    <a:pt x="13464" y="125606"/>
                  </a:lnTo>
                  <a:lnTo>
                    <a:pt x="28780" y="137784"/>
                  </a:lnTo>
                  <a:lnTo>
                    <a:pt x="36608" y="139160"/>
                  </a:lnTo>
                  <a:lnTo>
                    <a:pt x="44167" y="137737"/>
                  </a:lnTo>
                  <a:lnTo>
                    <a:pt x="51545" y="134449"/>
                  </a:lnTo>
                  <a:lnTo>
                    <a:pt x="73108" y="113054"/>
                  </a:lnTo>
                  <a:lnTo>
                    <a:pt x="81025" y="91261"/>
                  </a:lnTo>
                  <a:lnTo>
                    <a:pt x="83136" y="78899"/>
                  </a:lnTo>
                  <a:lnTo>
                    <a:pt x="86883" y="74167"/>
                  </a:lnTo>
                  <a:lnTo>
                    <a:pt x="91721" y="74521"/>
                  </a:lnTo>
                  <a:lnTo>
                    <a:pt x="103336" y="84274"/>
                  </a:lnTo>
                  <a:lnTo>
                    <a:pt x="116297" y="100307"/>
                  </a:lnTo>
                  <a:lnTo>
                    <a:pt x="136095" y="109773"/>
                  </a:lnTo>
                  <a:lnTo>
                    <a:pt x="158152" y="112810"/>
                  </a:lnTo>
                  <a:lnTo>
                    <a:pt x="192644" y="1068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11813" y="294797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3120" y="57264"/>
                  </a:lnTo>
                  <a:lnTo>
                    <a:pt x="8333" y="106655"/>
                  </a:lnTo>
                  <a:lnTo>
                    <a:pt x="12998" y="155214"/>
                  </a:lnTo>
                  <a:lnTo>
                    <a:pt x="19465" y="213544"/>
                  </a:lnTo>
                  <a:lnTo>
                    <a:pt x="32300" y="272746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538197" y="286174"/>
              <a:ext cx="200042" cy="356065"/>
            </a:xfrm>
            <a:custGeom>
              <a:avLst/>
              <a:gdLst/>
              <a:ahLst/>
              <a:cxnLst/>
              <a:rect l="0" t="0" r="0" b="0"/>
              <a:pathLst>
                <a:path w="200042" h="356065">
                  <a:moveTo>
                    <a:pt x="0" y="345535"/>
                  </a:moveTo>
                  <a:lnTo>
                    <a:pt x="3119" y="302844"/>
                  </a:lnTo>
                  <a:lnTo>
                    <a:pt x="9065" y="250015"/>
                  </a:lnTo>
                  <a:lnTo>
                    <a:pt x="11409" y="192830"/>
                  </a:lnTo>
                  <a:lnTo>
                    <a:pt x="19555" y="130064"/>
                  </a:lnTo>
                  <a:lnTo>
                    <a:pt x="20760" y="75029"/>
                  </a:lnTo>
                  <a:lnTo>
                    <a:pt x="24117" y="22217"/>
                  </a:lnTo>
                  <a:lnTo>
                    <a:pt x="26606" y="10667"/>
                  </a:lnTo>
                  <a:lnTo>
                    <a:pt x="31776" y="4137"/>
                  </a:lnTo>
                  <a:lnTo>
                    <a:pt x="38731" y="953"/>
                  </a:lnTo>
                  <a:lnTo>
                    <a:pt x="46878" y="0"/>
                  </a:lnTo>
                  <a:lnTo>
                    <a:pt x="53479" y="2875"/>
                  </a:lnTo>
                  <a:lnTo>
                    <a:pt x="63932" y="15427"/>
                  </a:lnTo>
                  <a:lnTo>
                    <a:pt x="87410" y="61657"/>
                  </a:lnTo>
                  <a:lnTo>
                    <a:pt x="101808" y="109085"/>
                  </a:lnTo>
                  <a:lnTo>
                    <a:pt x="119202" y="159013"/>
                  </a:lnTo>
                  <a:lnTo>
                    <a:pt x="139272" y="218398"/>
                  </a:lnTo>
                  <a:lnTo>
                    <a:pt x="159832" y="275188"/>
                  </a:lnTo>
                  <a:lnTo>
                    <a:pt x="187107" y="330942"/>
                  </a:lnTo>
                  <a:lnTo>
                    <a:pt x="200041" y="3560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90839" y="541416"/>
              <a:ext cx="84229" cy="6066"/>
            </a:xfrm>
            <a:custGeom>
              <a:avLst/>
              <a:gdLst/>
              <a:ahLst/>
              <a:cxnLst/>
              <a:rect l="0" t="0" r="0" b="0"/>
              <a:pathLst>
                <a:path w="84229" h="6066">
                  <a:moveTo>
                    <a:pt x="84228" y="6065"/>
                  </a:moveTo>
                  <a:lnTo>
                    <a:pt x="50606" y="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69823" y="452839"/>
              <a:ext cx="168458" cy="178871"/>
            </a:xfrm>
            <a:custGeom>
              <a:avLst/>
              <a:gdLst/>
              <a:ahLst/>
              <a:cxnLst/>
              <a:rect l="0" t="0" r="0" b="0"/>
              <a:pathLst>
                <a:path w="168458" h="178871">
                  <a:moveTo>
                    <a:pt x="0" y="42000"/>
                  </a:moveTo>
                  <a:lnTo>
                    <a:pt x="3120" y="84692"/>
                  </a:lnTo>
                  <a:lnTo>
                    <a:pt x="21331" y="147336"/>
                  </a:lnTo>
                  <a:lnTo>
                    <a:pt x="24749" y="157847"/>
                  </a:lnTo>
                  <a:lnTo>
                    <a:pt x="27028" y="160176"/>
                  </a:lnTo>
                  <a:lnTo>
                    <a:pt x="28548" y="157049"/>
                  </a:lnTo>
                  <a:lnTo>
                    <a:pt x="29065" y="141096"/>
                  </a:lnTo>
                  <a:lnTo>
                    <a:pt x="26106" y="89607"/>
                  </a:lnTo>
                  <a:lnTo>
                    <a:pt x="36093" y="34636"/>
                  </a:lnTo>
                  <a:lnTo>
                    <a:pt x="51509" y="6413"/>
                  </a:lnTo>
                  <a:lnTo>
                    <a:pt x="58906" y="1898"/>
                  </a:lnTo>
                  <a:lnTo>
                    <a:pt x="76483" y="0"/>
                  </a:lnTo>
                  <a:lnTo>
                    <a:pt x="92874" y="6176"/>
                  </a:lnTo>
                  <a:lnTo>
                    <a:pt x="122461" y="29204"/>
                  </a:lnTo>
                  <a:lnTo>
                    <a:pt x="138191" y="54976"/>
                  </a:lnTo>
                  <a:lnTo>
                    <a:pt x="161246" y="115914"/>
                  </a:lnTo>
                  <a:lnTo>
                    <a:pt x="168457" y="178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969865" y="483679"/>
              <a:ext cx="156916" cy="319731"/>
            </a:xfrm>
            <a:custGeom>
              <a:avLst/>
              <a:gdLst/>
              <a:ahLst/>
              <a:cxnLst/>
              <a:rect l="0" t="0" r="0" b="0"/>
              <a:pathLst>
                <a:path w="156916" h="319731">
                  <a:moveTo>
                    <a:pt x="126342" y="74331"/>
                  </a:moveTo>
                  <a:lnTo>
                    <a:pt x="126342" y="51974"/>
                  </a:lnTo>
                  <a:lnTo>
                    <a:pt x="120103" y="34759"/>
                  </a:lnTo>
                  <a:lnTo>
                    <a:pt x="97033" y="4643"/>
                  </a:lnTo>
                  <a:lnTo>
                    <a:pt x="89256" y="966"/>
                  </a:lnTo>
                  <a:lnTo>
                    <a:pt x="71254" y="0"/>
                  </a:lnTo>
                  <a:lnTo>
                    <a:pt x="54675" y="6590"/>
                  </a:lnTo>
                  <a:lnTo>
                    <a:pt x="46978" y="11623"/>
                  </a:lnTo>
                  <a:lnTo>
                    <a:pt x="41848" y="19657"/>
                  </a:lnTo>
                  <a:lnTo>
                    <a:pt x="36146" y="41063"/>
                  </a:lnTo>
                  <a:lnTo>
                    <a:pt x="38526" y="79422"/>
                  </a:lnTo>
                  <a:lnTo>
                    <a:pt x="46758" y="100380"/>
                  </a:lnTo>
                  <a:lnTo>
                    <a:pt x="52229" y="109244"/>
                  </a:lnTo>
                  <a:lnTo>
                    <a:pt x="59386" y="112814"/>
                  </a:lnTo>
                  <a:lnTo>
                    <a:pt x="67667" y="112855"/>
                  </a:lnTo>
                  <a:lnTo>
                    <a:pt x="76697" y="110542"/>
                  </a:lnTo>
                  <a:lnTo>
                    <a:pt x="83887" y="105491"/>
                  </a:lnTo>
                  <a:lnTo>
                    <a:pt x="94995" y="90519"/>
                  </a:lnTo>
                  <a:lnTo>
                    <a:pt x="107826" y="62360"/>
                  </a:lnTo>
                  <a:lnTo>
                    <a:pt x="111658" y="59331"/>
                  </a:lnTo>
                  <a:lnTo>
                    <a:pt x="115383" y="60822"/>
                  </a:lnTo>
                  <a:lnTo>
                    <a:pt x="119036" y="65325"/>
                  </a:lnTo>
                  <a:lnTo>
                    <a:pt x="128499" y="118956"/>
                  </a:lnTo>
                  <a:lnTo>
                    <a:pt x="146395" y="173093"/>
                  </a:lnTo>
                  <a:lnTo>
                    <a:pt x="155649" y="230017"/>
                  </a:lnTo>
                  <a:lnTo>
                    <a:pt x="156915" y="262458"/>
                  </a:lnTo>
                  <a:lnTo>
                    <a:pt x="148119" y="290134"/>
                  </a:lnTo>
                  <a:lnTo>
                    <a:pt x="140859" y="302428"/>
                  </a:lnTo>
                  <a:lnTo>
                    <a:pt x="131341" y="310623"/>
                  </a:lnTo>
                  <a:lnTo>
                    <a:pt x="108287" y="319730"/>
                  </a:lnTo>
                  <a:lnTo>
                    <a:pt x="69000" y="319267"/>
                  </a:lnTo>
                  <a:lnTo>
                    <a:pt x="17535" y="308519"/>
                  </a:lnTo>
                  <a:lnTo>
                    <a:pt x="0" y="3059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69907" y="242155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19" y="176544"/>
                  </a:lnTo>
                  <a:lnTo>
                    <a:pt x="8333" y="230904"/>
                  </a:lnTo>
                  <a:lnTo>
                    <a:pt x="9878" y="284055"/>
                  </a:lnTo>
                  <a:lnTo>
                    <a:pt x="10335" y="333729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43606" y="445833"/>
              <a:ext cx="139316" cy="206934"/>
            </a:xfrm>
            <a:custGeom>
              <a:avLst/>
              <a:gdLst/>
              <a:ahLst/>
              <a:cxnLst/>
              <a:rect l="0" t="0" r="0" b="0"/>
              <a:pathLst>
                <a:path w="139316" h="206934">
                  <a:moveTo>
                    <a:pt x="0" y="112177"/>
                  </a:moveTo>
                  <a:lnTo>
                    <a:pt x="42692" y="109057"/>
                  </a:lnTo>
                  <a:lnTo>
                    <a:pt x="105336" y="90846"/>
                  </a:lnTo>
                  <a:lnTo>
                    <a:pt x="115847" y="87428"/>
                  </a:lnTo>
                  <a:lnTo>
                    <a:pt x="130646" y="74271"/>
                  </a:lnTo>
                  <a:lnTo>
                    <a:pt x="136230" y="65849"/>
                  </a:lnTo>
                  <a:lnTo>
                    <a:pt x="139315" y="44014"/>
                  </a:lnTo>
                  <a:lnTo>
                    <a:pt x="138500" y="31640"/>
                  </a:lnTo>
                  <a:lnTo>
                    <a:pt x="133277" y="22221"/>
                  </a:lnTo>
                  <a:lnTo>
                    <a:pt x="114996" y="8635"/>
                  </a:lnTo>
                  <a:lnTo>
                    <a:pt x="78397" y="0"/>
                  </a:lnTo>
                  <a:lnTo>
                    <a:pt x="54730" y="4219"/>
                  </a:lnTo>
                  <a:lnTo>
                    <a:pt x="43506" y="8619"/>
                  </a:lnTo>
                  <a:lnTo>
                    <a:pt x="27915" y="22867"/>
                  </a:lnTo>
                  <a:lnTo>
                    <a:pt x="22119" y="31580"/>
                  </a:lnTo>
                  <a:lnTo>
                    <a:pt x="13963" y="66200"/>
                  </a:lnTo>
                  <a:lnTo>
                    <a:pt x="12377" y="118649"/>
                  </a:lnTo>
                  <a:lnTo>
                    <a:pt x="16419" y="141960"/>
                  </a:lnTo>
                  <a:lnTo>
                    <a:pt x="30861" y="169225"/>
                  </a:lnTo>
                  <a:lnTo>
                    <a:pt x="46471" y="181595"/>
                  </a:lnTo>
                  <a:lnTo>
                    <a:pt x="105285" y="2069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22093" y="654962"/>
              <a:ext cx="2421555" cy="29391"/>
            </a:xfrm>
            <a:custGeom>
              <a:avLst/>
              <a:gdLst/>
              <a:ahLst/>
              <a:cxnLst/>
              <a:rect l="0" t="0" r="0" b="0"/>
              <a:pathLst>
                <a:path w="2421555" h="29391">
                  <a:moveTo>
                    <a:pt x="2421554" y="29390"/>
                  </a:moveTo>
                  <a:lnTo>
                    <a:pt x="2393998" y="22154"/>
                  </a:lnTo>
                  <a:lnTo>
                    <a:pt x="2337776" y="19512"/>
                  </a:lnTo>
                  <a:lnTo>
                    <a:pt x="2275674" y="18990"/>
                  </a:lnTo>
                  <a:lnTo>
                    <a:pt x="2215487" y="18887"/>
                  </a:lnTo>
                  <a:lnTo>
                    <a:pt x="2155419" y="18866"/>
                  </a:lnTo>
                  <a:lnTo>
                    <a:pt x="2093164" y="18862"/>
                  </a:lnTo>
                  <a:lnTo>
                    <a:pt x="2034637" y="18862"/>
                  </a:lnTo>
                  <a:lnTo>
                    <a:pt x="1985078" y="18861"/>
                  </a:lnTo>
                  <a:lnTo>
                    <a:pt x="1933349" y="17692"/>
                  </a:lnTo>
                  <a:lnTo>
                    <a:pt x="1880978" y="11626"/>
                  </a:lnTo>
                  <a:lnTo>
                    <a:pt x="1828415" y="9309"/>
                  </a:lnTo>
                  <a:lnTo>
                    <a:pt x="1775797" y="8622"/>
                  </a:lnTo>
                  <a:lnTo>
                    <a:pt x="1723161" y="8418"/>
                  </a:lnTo>
                  <a:lnTo>
                    <a:pt x="1670521" y="8358"/>
                  </a:lnTo>
                  <a:lnTo>
                    <a:pt x="1617879" y="8340"/>
                  </a:lnTo>
                  <a:lnTo>
                    <a:pt x="1564067" y="8335"/>
                  </a:lnTo>
                  <a:lnTo>
                    <a:pt x="1505358" y="8333"/>
                  </a:lnTo>
                  <a:lnTo>
                    <a:pt x="1452738" y="7163"/>
                  </a:lnTo>
                  <a:lnTo>
                    <a:pt x="1396093" y="0"/>
                  </a:lnTo>
                  <a:lnTo>
                    <a:pt x="1346404" y="1574"/>
                  </a:lnTo>
                  <a:lnTo>
                    <a:pt x="1294636" y="6330"/>
                  </a:lnTo>
                  <a:lnTo>
                    <a:pt x="1242253" y="7739"/>
                  </a:lnTo>
                  <a:lnTo>
                    <a:pt x="1189688" y="8157"/>
                  </a:lnTo>
                  <a:lnTo>
                    <a:pt x="1133949" y="8281"/>
                  </a:lnTo>
                  <a:lnTo>
                    <a:pt x="1076100" y="8317"/>
                  </a:lnTo>
                  <a:lnTo>
                    <a:pt x="1021914" y="8328"/>
                  </a:lnTo>
                  <a:lnTo>
                    <a:pt x="968814" y="8332"/>
                  </a:lnTo>
                  <a:lnTo>
                    <a:pt x="912916" y="8332"/>
                  </a:lnTo>
                  <a:lnTo>
                    <a:pt x="855020" y="8333"/>
                  </a:lnTo>
                  <a:lnTo>
                    <a:pt x="797702" y="8333"/>
                  </a:lnTo>
                  <a:lnTo>
                    <a:pt x="739384" y="8333"/>
                  </a:lnTo>
                  <a:lnTo>
                    <a:pt x="685060" y="8333"/>
                  </a:lnTo>
                  <a:lnTo>
                    <a:pt x="631920" y="8333"/>
                  </a:lnTo>
                  <a:lnTo>
                    <a:pt x="579129" y="8333"/>
                  </a:lnTo>
                  <a:lnTo>
                    <a:pt x="526443" y="8333"/>
                  </a:lnTo>
                  <a:lnTo>
                    <a:pt x="473788" y="8333"/>
                  </a:lnTo>
                  <a:lnTo>
                    <a:pt x="424261" y="8333"/>
                  </a:lnTo>
                  <a:lnTo>
                    <a:pt x="365604" y="13922"/>
                  </a:lnTo>
                  <a:lnTo>
                    <a:pt x="317467" y="17398"/>
                  </a:lnTo>
                  <a:lnTo>
                    <a:pt x="256035" y="18572"/>
                  </a:lnTo>
                  <a:lnTo>
                    <a:pt x="207144" y="18776"/>
                  </a:lnTo>
                  <a:lnTo>
                    <a:pt x="148109" y="18844"/>
                  </a:lnTo>
                  <a:lnTo>
                    <a:pt x="91387" y="18858"/>
                  </a:lnTo>
                  <a:lnTo>
                    <a:pt x="37462" y="26096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569989" y="46325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970073" y="235482"/>
            <a:ext cx="1652974" cy="659441"/>
            <a:chOff x="7970073" y="235482"/>
            <a:chExt cx="1652974" cy="659441"/>
          </a:xfrm>
        </p:grpSpPr>
        <p:sp>
          <p:nvSpPr>
            <p:cNvPr id="22" name="Freeform 21"/>
            <p:cNvSpPr/>
            <p:nvPr/>
          </p:nvSpPr>
          <p:spPr>
            <a:xfrm>
              <a:off x="7970073" y="235482"/>
              <a:ext cx="252685" cy="469928"/>
            </a:xfrm>
            <a:custGeom>
              <a:avLst/>
              <a:gdLst/>
              <a:ahLst/>
              <a:cxnLst/>
              <a:rect l="0" t="0" r="0" b="0"/>
              <a:pathLst>
                <a:path w="252685" h="469928">
                  <a:moveTo>
                    <a:pt x="0" y="459398"/>
                  </a:moveTo>
                  <a:lnTo>
                    <a:pt x="0" y="410468"/>
                  </a:lnTo>
                  <a:lnTo>
                    <a:pt x="5589" y="356926"/>
                  </a:lnTo>
                  <a:lnTo>
                    <a:pt x="16788" y="304150"/>
                  </a:lnTo>
                  <a:lnTo>
                    <a:pt x="20213" y="248664"/>
                  </a:lnTo>
                  <a:lnTo>
                    <a:pt x="20890" y="187055"/>
                  </a:lnTo>
                  <a:lnTo>
                    <a:pt x="29429" y="126965"/>
                  </a:lnTo>
                  <a:lnTo>
                    <a:pt x="42381" y="73155"/>
                  </a:lnTo>
                  <a:lnTo>
                    <a:pt x="60866" y="18807"/>
                  </a:lnTo>
                  <a:lnTo>
                    <a:pt x="72284" y="1927"/>
                  </a:lnTo>
                  <a:lnTo>
                    <a:pt x="79775" y="0"/>
                  </a:lnTo>
                  <a:lnTo>
                    <a:pt x="88278" y="2224"/>
                  </a:lnTo>
                  <a:lnTo>
                    <a:pt x="97456" y="7217"/>
                  </a:lnTo>
                  <a:lnTo>
                    <a:pt x="110774" y="22122"/>
                  </a:lnTo>
                  <a:lnTo>
                    <a:pt x="139547" y="83924"/>
                  </a:lnTo>
                  <a:lnTo>
                    <a:pt x="159885" y="142815"/>
                  </a:lnTo>
                  <a:lnTo>
                    <a:pt x="177094" y="193500"/>
                  </a:lnTo>
                  <a:lnTo>
                    <a:pt x="191422" y="245563"/>
                  </a:lnTo>
                  <a:lnTo>
                    <a:pt x="203076" y="298034"/>
                  </a:lnTo>
                  <a:lnTo>
                    <a:pt x="219527" y="350625"/>
                  </a:lnTo>
                  <a:lnTo>
                    <a:pt x="237642" y="403987"/>
                  </a:lnTo>
                  <a:lnTo>
                    <a:pt x="249366" y="445203"/>
                  </a:lnTo>
                  <a:lnTo>
                    <a:pt x="252684" y="469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022715" y="56853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4" y="5590"/>
                  </a:lnTo>
                  <a:lnTo>
                    <a:pt x="2477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264870" y="490620"/>
              <a:ext cx="214623" cy="195806"/>
            </a:xfrm>
            <a:custGeom>
              <a:avLst/>
              <a:gdLst/>
              <a:ahLst/>
              <a:cxnLst/>
              <a:rect l="0" t="0" r="0" b="0"/>
              <a:pathLst>
                <a:path w="214623" h="195806">
                  <a:moveTo>
                    <a:pt x="0" y="67390"/>
                  </a:moveTo>
                  <a:lnTo>
                    <a:pt x="14654" y="126007"/>
                  </a:lnTo>
                  <a:lnTo>
                    <a:pt x="31667" y="182604"/>
                  </a:lnTo>
                  <a:lnTo>
                    <a:pt x="35149" y="193332"/>
                  </a:lnTo>
                  <a:lnTo>
                    <a:pt x="37471" y="195805"/>
                  </a:lnTo>
                  <a:lnTo>
                    <a:pt x="39019" y="192774"/>
                  </a:lnTo>
                  <a:lnTo>
                    <a:pt x="39568" y="178098"/>
                  </a:lnTo>
                  <a:lnTo>
                    <a:pt x="32868" y="118710"/>
                  </a:lnTo>
                  <a:lnTo>
                    <a:pt x="43208" y="58074"/>
                  </a:lnTo>
                  <a:lnTo>
                    <a:pt x="56368" y="14987"/>
                  </a:lnTo>
                  <a:lnTo>
                    <a:pt x="64485" y="7888"/>
                  </a:lnTo>
                  <a:lnTo>
                    <a:pt x="89102" y="0"/>
                  </a:lnTo>
                  <a:lnTo>
                    <a:pt x="100345" y="237"/>
                  </a:lnTo>
                  <a:lnTo>
                    <a:pt x="119078" y="6738"/>
                  </a:lnTo>
                  <a:lnTo>
                    <a:pt x="148366" y="29142"/>
                  </a:lnTo>
                  <a:lnTo>
                    <a:pt x="192474" y="91966"/>
                  </a:lnTo>
                  <a:lnTo>
                    <a:pt x="213545" y="141553"/>
                  </a:lnTo>
                  <a:lnTo>
                    <a:pt x="214622" y="162352"/>
                  </a:lnTo>
                  <a:lnTo>
                    <a:pt x="210570" y="193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751579" y="483984"/>
              <a:ext cx="197645" cy="208032"/>
            </a:xfrm>
            <a:custGeom>
              <a:avLst/>
              <a:gdLst/>
              <a:ahLst/>
              <a:cxnLst/>
              <a:rect l="0" t="0" r="0" b="0"/>
              <a:pathLst>
                <a:path w="197645" h="208032">
                  <a:moveTo>
                    <a:pt x="145001" y="74026"/>
                  </a:moveTo>
                  <a:lnTo>
                    <a:pt x="107553" y="13153"/>
                  </a:lnTo>
                  <a:lnTo>
                    <a:pt x="98979" y="5368"/>
                  </a:lnTo>
                  <a:lnTo>
                    <a:pt x="89753" y="1348"/>
                  </a:lnTo>
                  <a:lnTo>
                    <a:pt x="70143" y="0"/>
                  </a:lnTo>
                  <a:lnTo>
                    <a:pt x="52849" y="6421"/>
                  </a:lnTo>
                  <a:lnTo>
                    <a:pt x="37364" y="18243"/>
                  </a:lnTo>
                  <a:lnTo>
                    <a:pt x="22683" y="35195"/>
                  </a:lnTo>
                  <a:lnTo>
                    <a:pt x="14599" y="57548"/>
                  </a:lnTo>
                  <a:lnTo>
                    <a:pt x="1747" y="116526"/>
                  </a:lnTo>
                  <a:lnTo>
                    <a:pt x="0" y="154729"/>
                  </a:lnTo>
                  <a:lnTo>
                    <a:pt x="3737" y="177744"/>
                  </a:lnTo>
                  <a:lnTo>
                    <a:pt x="12417" y="196552"/>
                  </a:lnTo>
                  <a:lnTo>
                    <a:pt x="18008" y="204843"/>
                  </a:lnTo>
                  <a:lnTo>
                    <a:pt x="25244" y="208031"/>
                  </a:lnTo>
                  <a:lnTo>
                    <a:pt x="33577" y="207816"/>
                  </a:lnTo>
                  <a:lnTo>
                    <a:pt x="51026" y="201338"/>
                  </a:lnTo>
                  <a:lnTo>
                    <a:pt x="74003" y="183368"/>
                  </a:lnTo>
                  <a:lnTo>
                    <a:pt x="94459" y="155167"/>
                  </a:lnTo>
                  <a:lnTo>
                    <a:pt x="107279" y="117695"/>
                  </a:lnTo>
                  <a:lnTo>
                    <a:pt x="110688" y="90705"/>
                  </a:lnTo>
                  <a:lnTo>
                    <a:pt x="112767" y="86315"/>
                  </a:lnTo>
                  <a:lnTo>
                    <a:pt x="115323" y="88068"/>
                  </a:lnTo>
                  <a:lnTo>
                    <a:pt x="139620" y="127348"/>
                  </a:lnTo>
                  <a:lnTo>
                    <a:pt x="173293" y="164900"/>
                  </a:lnTo>
                  <a:lnTo>
                    <a:pt x="179070" y="168534"/>
                  </a:lnTo>
                  <a:lnTo>
                    <a:pt x="184091" y="169787"/>
                  </a:lnTo>
                  <a:lnTo>
                    <a:pt x="197644" y="168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964690" y="527861"/>
              <a:ext cx="152990" cy="148605"/>
            </a:xfrm>
            <a:custGeom>
              <a:avLst/>
              <a:gdLst/>
              <a:ahLst/>
              <a:cxnLst/>
              <a:rect l="0" t="0" r="0" b="0"/>
              <a:pathLst>
                <a:path w="152990" h="148605">
                  <a:moveTo>
                    <a:pt x="5590" y="30149"/>
                  </a:moveTo>
                  <a:lnTo>
                    <a:pt x="0" y="46916"/>
                  </a:lnTo>
                  <a:lnTo>
                    <a:pt x="376" y="64507"/>
                  </a:lnTo>
                  <a:lnTo>
                    <a:pt x="13309" y="121978"/>
                  </a:lnTo>
                  <a:lnTo>
                    <a:pt x="21005" y="148604"/>
                  </a:lnTo>
                  <a:lnTo>
                    <a:pt x="19070" y="143627"/>
                  </a:lnTo>
                  <a:lnTo>
                    <a:pt x="16507" y="90702"/>
                  </a:lnTo>
                  <a:lnTo>
                    <a:pt x="21784" y="42240"/>
                  </a:lnTo>
                  <a:lnTo>
                    <a:pt x="30795" y="9555"/>
                  </a:lnTo>
                  <a:lnTo>
                    <a:pt x="36431" y="3551"/>
                  </a:lnTo>
                  <a:lnTo>
                    <a:pt x="43698" y="719"/>
                  </a:lnTo>
                  <a:lnTo>
                    <a:pt x="52052" y="0"/>
                  </a:lnTo>
                  <a:lnTo>
                    <a:pt x="70693" y="5441"/>
                  </a:lnTo>
                  <a:lnTo>
                    <a:pt x="89506" y="16828"/>
                  </a:lnTo>
                  <a:lnTo>
                    <a:pt x="112083" y="42970"/>
                  </a:lnTo>
                  <a:lnTo>
                    <a:pt x="138441" y="104050"/>
                  </a:lnTo>
                  <a:lnTo>
                    <a:pt x="152989" y="1459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043979" y="544990"/>
              <a:ext cx="259162" cy="349933"/>
            </a:xfrm>
            <a:custGeom>
              <a:avLst/>
              <a:gdLst/>
              <a:ahLst/>
              <a:cxnLst/>
              <a:rect l="0" t="0" r="0" b="0"/>
              <a:pathLst>
                <a:path w="259162" h="349933">
                  <a:moveTo>
                    <a:pt x="221098" y="76191"/>
                  </a:moveTo>
                  <a:lnTo>
                    <a:pt x="221098" y="53834"/>
                  </a:lnTo>
                  <a:lnTo>
                    <a:pt x="209920" y="23163"/>
                  </a:lnTo>
                  <a:lnTo>
                    <a:pt x="195074" y="8559"/>
                  </a:lnTo>
                  <a:lnTo>
                    <a:pt x="186201" y="3027"/>
                  </a:lnTo>
                  <a:lnTo>
                    <a:pt x="166984" y="0"/>
                  </a:lnTo>
                  <a:lnTo>
                    <a:pt x="156946" y="830"/>
                  </a:lnTo>
                  <a:lnTo>
                    <a:pt x="139555" y="7992"/>
                  </a:lnTo>
                  <a:lnTo>
                    <a:pt x="131641" y="13178"/>
                  </a:lnTo>
                  <a:lnTo>
                    <a:pt x="119729" y="28298"/>
                  </a:lnTo>
                  <a:lnTo>
                    <a:pt x="102549" y="66601"/>
                  </a:lnTo>
                  <a:lnTo>
                    <a:pt x="101339" y="87136"/>
                  </a:lnTo>
                  <a:lnTo>
                    <a:pt x="105871" y="106792"/>
                  </a:lnTo>
                  <a:lnTo>
                    <a:pt x="115684" y="123327"/>
                  </a:lnTo>
                  <a:lnTo>
                    <a:pt x="122746" y="127502"/>
                  </a:lnTo>
                  <a:lnTo>
                    <a:pt x="139952" y="129021"/>
                  </a:lnTo>
                  <a:lnTo>
                    <a:pt x="156178" y="122678"/>
                  </a:lnTo>
                  <a:lnTo>
                    <a:pt x="171188" y="110890"/>
                  </a:lnTo>
                  <a:lnTo>
                    <a:pt x="206958" y="70275"/>
                  </a:lnTo>
                  <a:lnTo>
                    <a:pt x="212842" y="68737"/>
                  </a:lnTo>
                  <a:lnTo>
                    <a:pt x="217933" y="71222"/>
                  </a:lnTo>
                  <a:lnTo>
                    <a:pt x="226711" y="83341"/>
                  </a:lnTo>
                  <a:lnTo>
                    <a:pt x="245480" y="140953"/>
                  </a:lnTo>
                  <a:lnTo>
                    <a:pt x="258497" y="199814"/>
                  </a:lnTo>
                  <a:lnTo>
                    <a:pt x="259161" y="260314"/>
                  </a:lnTo>
                  <a:lnTo>
                    <a:pt x="253223" y="283196"/>
                  </a:lnTo>
                  <a:lnTo>
                    <a:pt x="230347" y="316949"/>
                  </a:lnTo>
                  <a:lnTo>
                    <a:pt x="223755" y="324434"/>
                  </a:lnTo>
                  <a:lnTo>
                    <a:pt x="192120" y="340557"/>
                  </a:lnTo>
                  <a:lnTo>
                    <a:pt x="147521" y="347154"/>
                  </a:lnTo>
                  <a:lnTo>
                    <a:pt x="87286" y="342148"/>
                  </a:lnTo>
                  <a:lnTo>
                    <a:pt x="29633" y="343065"/>
                  </a:lnTo>
                  <a:lnTo>
                    <a:pt x="0" y="3499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380891" y="305326"/>
              <a:ext cx="16510" cy="357970"/>
            </a:xfrm>
            <a:custGeom>
              <a:avLst/>
              <a:gdLst/>
              <a:ahLst/>
              <a:cxnLst/>
              <a:rect l="0" t="0" r="0" b="0"/>
              <a:pathLst>
                <a:path w="16510" h="35797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19" y="151117"/>
                  </a:lnTo>
                  <a:lnTo>
                    <a:pt x="8333" y="205432"/>
                  </a:lnTo>
                  <a:lnTo>
                    <a:pt x="10095" y="265707"/>
                  </a:lnTo>
                  <a:lnTo>
                    <a:pt x="16509" y="320334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467470" y="480464"/>
              <a:ext cx="155577" cy="224946"/>
            </a:xfrm>
            <a:custGeom>
              <a:avLst/>
              <a:gdLst/>
              <a:ahLst/>
              <a:cxnLst/>
              <a:rect l="0" t="0" r="0" b="0"/>
              <a:pathLst>
                <a:path w="155577" h="224946">
                  <a:moveTo>
                    <a:pt x="18706" y="119660"/>
                  </a:moveTo>
                  <a:lnTo>
                    <a:pt x="36687" y="104019"/>
                  </a:lnTo>
                  <a:lnTo>
                    <a:pt x="93059" y="81223"/>
                  </a:lnTo>
                  <a:lnTo>
                    <a:pt x="123015" y="69407"/>
                  </a:lnTo>
                  <a:lnTo>
                    <a:pt x="139545" y="57941"/>
                  </a:lnTo>
                  <a:lnTo>
                    <a:pt x="143719" y="50438"/>
                  </a:lnTo>
                  <a:lnTo>
                    <a:pt x="145237" y="32743"/>
                  </a:lnTo>
                  <a:lnTo>
                    <a:pt x="141665" y="25450"/>
                  </a:lnTo>
                  <a:lnTo>
                    <a:pt x="128337" y="14228"/>
                  </a:lnTo>
                  <a:lnTo>
                    <a:pt x="101102" y="1333"/>
                  </a:lnTo>
                  <a:lnTo>
                    <a:pt x="77943" y="0"/>
                  </a:lnTo>
                  <a:lnTo>
                    <a:pt x="54392" y="4476"/>
                  </a:lnTo>
                  <a:lnTo>
                    <a:pt x="36126" y="14265"/>
                  </a:lnTo>
                  <a:lnTo>
                    <a:pt x="23328" y="29534"/>
                  </a:lnTo>
                  <a:lnTo>
                    <a:pt x="5582" y="67932"/>
                  </a:lnTo>
                  <a:lnTo>
                    <a:pt x="0" y="110052"/>
                  </a:lnTo>
                  <a:lnTo>
                    <a:pt x="3935" y="148399"/>
                  </a:lnTo>
                  <a:lnTo>
                    <a:pt x="18099" y="181987"/>
                  </a:lnTo>
                  <a:lnTo>
                    <a:pt x="33644" y="197274"/>
                  </a:lnTo>
                  <a:lnTo>
                    <a:pt x="72219" y="216619"/>
                  </a:lnTo>
                  <a:lnTo>
                    <a:pt x="129319" y="223849"/>
                  </a:lnTo>
                  <a:lnTo>
                    <a:pt x="155576" y="2249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074735" y="821222"/>
            <a:ext cx="4242986" cy="431670"/>
            <a:chOff x="5074735" y="821222"/>
            <a:chExt cx="4242986" cy="431670"/>
          </a:xfrm>
        </p:grpSpPr>
        <p:sp>
          <p:nvSpPr>
            <p:cNvPr id="31" name="Freeform 30"/>
            <p:cNvSpPr/>
            <p:nvPr/>
          </p:nvSpPr>
          <p:spPr>
            <a:xfrm>
              <a:off x="5074735" y="979150"/>
              <a:ext cx="347442" cy="223097"/>
            </a:xfrm>
            <a:custGeom>
              <a:avLst/>
              <a:gdLst/>
              <a:ahLst/>
              <a:cxnLst/>
              <a:rect l="0" t="0" r="0" b="0"/>
              <a:pathLst>
                <a:path w="347442" h="223097">
                  <a:moveTo>
                    <a:pt x="0" y="0"/>
                  </a:moveTo>
                  <a:lnTo>
                    <a:pt x="3120" y="48931"/>
                  </a:lnTo>
                  <a:lnTo>
                    <a:pt x="14655" y="102472"/>
                  </a:lnTo>
                  <a:lnTo>
                    <a:pt x="29368" y="152909"/>
                  </a:lnTo>
                  <a:lnTo>
                    <a:pt x="60294" y="195409"/>
                  </a:lnTo>
                  <a:lnTo>
                    <a:pt x="68272" y="199293"/>
                  </a:lnTo>
                  <a:lnTo>
                    <a:pt x="86496" y="200488"/>
                  </a:lnTo>
                  <a:lnTo>
                    <a:pt x="103173" y="194001"/>
                  </a:lnTo>
                  <a:lnTo>
                    <a:pt x="132944" y="170772"/>
                  </a:lnTo>
                  <a:lnTo>
                    <a:pt x="148705" y="139376"/>
                  </a:lnTo>
                  <a:lnTo>
                    <a:pt x="155195" y="100438"/>
                  </a:lnTo>
                  <a:lnTo>
                    <a:pt x="158446" y="95035"/>
                  </a:lnTo>
                  <a:lnTo>
                    <a:pt x="162953" y="94942"/>
                  </a:lnTo>
                  <a:lnTo>
                    <a:pt x="168297" y="98389"/>
                  </a:lnTo>
                  <a:lnTo>
                    <a:pt x="186996" y="125599"/>
                  </a:lnTo>
                  <a:lnTo>
                    <a:pt x="219140" y="183858"/>
                  </a:lnTo>
                  <a:lnTo>
                    <a:pt x="239106" y="206425"/>
                  </a:lnTo>
                  <a:lnTo>
                    <a:pt x="265429" y="222340"/>
                  </a:lnTo>
                  <a:lnTo>
                    <a:pt x="274049" y="223096"/>
                  </a:lnTo>
                  <a:lnTo>
                    <a:pt x="289866" y="217697"/>
                  </a:lnTo>
                  <a:lnTo>
                    <a:pt x="311924" y="201503"/>
                  </a:lnTo>
                  <a:lnTo>
                    <a:pt x="327689" y="176298"/>
                  </a:lnTo>
                  <a:lnTo>
                    <a:pt x="342326" y="126764"/>
                  </a:lnTo>
                  <a:lnTo>
                    <a:pt x="346430" y="64987"/>
                  </a:lnTo>
                  <a:lnTo>
                    <a:pt x="34744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16933" y="821222"/>
              <a:ext cx="210570" cy="344990"/>
            </a:xfrm>
            <a:custGeom>
              <a:avLst/>
              <a:gdLst/>
              <a:ahLst/>
              <a:cxnLst/>
              <a:rect l="0" t="0" r="0" b="0"/>
              <a:pathLst>
                <a:path w="210570" h="344990">
                  <a:moveTo>
                    <a:pt x="0" y="0"/>
                  </a:moveTo>
                  <a:lnTo>
                    <a:pt x="3119" y="48931"/>
                  </a:lnTo>
                  <a:lnTo>
                    <a:pt x="14654" y="108062"/>
                  </a:lnTo>
                  <a:lnTo>
                    <a:pt x="24748" y="156281"/>
                  </a:lnTo>
                  <a:lnTo>
                    <a:pt x="35149" y="207613"/>
                  </a:lnTo>
                  <a:lnTo>
                    <a:pt x="40737" y="268954"/>
                  </a:lnTo>
                  <a:lnTo>
                    <a:pt x="41842" y="326131"/>
                  </a:lnTo>
                  <a:lnTo>
                    <a:pt x="41992" y="344989"/>
                  </a:lnTo>
                  <a:lnTo>
                    <a:pt x="45226" y="282072"/>
                  </a:lnTo>
                  <a:lnTo>
                    <a:pt x="56766" y="233273"/>
                  </a:lnTo>
                  <a:lnTo>
                    <a:pt x="72451" y="206119"/>
                  </a:lnTo>
                  <a:lnTo>
                    <a:pt x="81056" y="201753"/>
                  </a:lnTo>
                  <a:lnTo>
                    <a:pt x="103095" y="200023"/>
                  </a:lnTo>
                  <a:lnTo>
                    <a:pt x="136221" y="205625"/>
                  </a:lnTo>
                  <a:lnTo>
                    <a:pt x="162674" y="220284"/>
                  </a:lnTo>
                  <a:lnTo>
                    <a:pt x="174854" y="235944"/>
                  </a:lnTo>
                  <a:lnTo>
                    <a:pt x="199678" y="295177"/>
                  </a:lnTo>
                  <a:lnTo>
                    <a:pt x="210569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84187" y="1021264"/>
              <a:ext cx="147145" cy="150445"/>
            </a:xfrm>
            <a:custGeom>
              <a:avLst/>
              <a:gdLst/>
              <a:ahLst/>
              <a:cxnLst/>
              <a:rect l="0" t="0" r="0" b="0"/>
              <a:pathLst>
                <a:path w="147145" h="150445">
                  <a:moveTo>
                    <a:pt x="80186" y="0"/>
                  </a:moveTo>
                  <a:lnTo>
                    <a:pt x="57829" y="0"/>
                  </a:lnTo>
                  <a:lnTo>
                    <a:pt x="40614" y="6239"/>
                  </a:lnTo>
                  <a:lnTo>
                    <a:pt x="25164" y="17980"/>
                  </a:lnTo>
                  <a:lnTo>
                    <a:pt x="10498" y="34897"/>
                  </a:lnTo>
                  <a:lnTo>
                    <a:pt x="2420" y="57234"/>
                  </a:lnTo>
                  <a:lnTo>
                    <a:pt x="0" y="81589"/>
                  </a:lnTo>
                  <a:lnTo>
                    <a:pt x="2823" y="104112"/>
                  </a:lnTo>
                  <a:lnTo>
                    <a:pt x="11097" y="122701"/>
                  </a:lnTo>
                  <a:lnTo>
                    <a:pt x="16579" y="130934"/>
                  </a:lnTo>
                  <a:lnTo>
                    <a:pt x="32029" y="143200"/>
                  </a:lnTo>
                  <a:lnTo>
                    <a:pt x="41062" y="148109"/>
                  </a:lnTo>
                  <a:lnTo>
                    <a:pt x="63578" y="150444"/>
                  </a:lnTo>
                  <a:lnTo>
                    <a:pt x="88012" y="146413"/>
                  </a:lnTo>
                  <a:lnTo>
                    <a:pt x="110571" y="136822"/>
                  </a:lnTo>
                  <a:lnTo>
                    <a:pt x="126056" y="121641"/>
                  </a:lnTo>
                  <a:lnTo>
                    <a:pt x="141350" y="90244"/>
                  </a:lnTo>
                  <a:lnTo>
                    <a:pt x="147144" y="65845"/>
                  </a:lnTo>
                  <a:lnTo>
                    <a:pt x="145820" y="43302"/>
                  </a:lnTo>
                  <a:lnTo>
                    <a:pt x="138213" y="24705"/>
                  </a:lnTo>
                  <a:lnTo>
                    <a:pt x="128202" y="10980"/>
                  </a:lnTo>
                  <a:lnTo>
                    <a:pt x="1117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08852" y="1002538"/>
              <a:ext cx="159523" cy="175744"/>
            </a:xfrm>
            <a:custGeom>
              <a:avLst/>
              <a:gdLst/>
              <a:ahLst/>
              <a:cxnLst/>
              <a:rect l="0" t="0" r="0" b="0"/>
              <a:pathLst>
                <a:path w="159523" h="175744">
                  <a:moveTo>
                    <a:pt x="129262" y="29254"/>
                  </a:moveTo>
                  <a:lnTo>
                    <a:pt x="85299" y="5535"/>
                  </a:lnTo>
                  <a:lnTo>
                    <a:pt x="49425" y="0"/>
                  </a:lnTo>
                  <a:lnTo>
                    <a:pt x="29048" y="4944"/>
                  </a:lnTo>
                  <a:lnTo>
                    <a:pt x="20339" y="9538"/>
                  </a:lnTo>
                  <a:lnTo>
                    <a:pt x="7542" y="24001"/>
                  </a:lnTo>
                  <a:lnTo>
                    <a:pt x="2492" y="32771"/>
                  </a:lnTo>
                  <a:lnTo>
                    <a:pt x="0" y="51874"/>
                  </a:lnTo>
                  <a:lnTo>
                    <a:pt x="973" y="61882"/>
                  </a:lnTo>
                  <a:lnTo>
                    <a:pt x="5132" y="69723"/>
                  </a:lnTo>
                  <a:lnTo>
                    <a:pt x="19111" y="81556"/>
                  </a:lnTo>
                  <a:lnTo>
                    <a:pt x="75170" y="94114"/>
                  </a:lnTo>
                  <a:lnTo>
                    <a:pt x="129071" y="111365"/>
                  </a:lnTo>
                  <a:lnTo>
                    <a:pt x="150234" y="122680"/>
                  </a:lnTo>
                  <a:lnTo>
                    <a:pt x="156112" y="130142"/>
                  </a:lnTo>
                  <a:lnTo>
                    <a:pt x="158860" y="138627"/>
                  </a:lnTo>
                  <a:lnTo>
                    <a:pt x="159522" y="147793"/>
                  </a:lnTo>
                  <a:lnTo>
                    <a:pt x="156455" y="155073"/>
                  </a:lnTo>
                  <a:lnTo>
                    <a:pt x="143687" y="166282"/>
                  </a:lnTo>
                  <a:lnTo>
                    <a:pt x="111179" y="173580"/>
                  </a:lnTo>
                  <a:lnTo>
                    <a:pt x="71912" y="175743"/>
                  </a:lnTo>
                  <a:lnTo>
                    <a:pt x="47620" y="170010"/>
                  </a:lnTo>
                  <a:lnTo>
                    <a:pt x="13448" y="155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35752" y="1015262"/>
              <a:ext cx="153666" cy="170032"/>
            </a:xfrm>
            <a:custGeom>
              <a:avLst/>
              <a:gdLst/>
              <a:ahLst/>
              <a:cxnLst/>
              <a:rect l="0" t="0" r="0" b="0"/>
              <a:pathLst>
                <a:path w="153666" h="170032">
                  <a:moveTo>
                    <a:pt x="28704" y="90230"/>
                  </a:moveTo>
                  <a:lnTo>
                    <a:pt x="66181" y="81896"/>
                  </a:lnTo>
                  <a:lnTo>
                    <a:pt x="112016" y="74546"/>
                  </a:lnTo>
                  <a:lnTo>
                    <a:pt x="144246" y="59586"/>
                  </a:lnTo>
                  <a:lnTo>
                    <a:pt x="150185" y="52253"/>
                  </a:lnTo>
                  <a:lnTo>
                    <a:pt x="152975" y="43855"/>
                  </a:lnTo>
                  <a:lnTo>
                    <a:pt x="153665" y="34747"/>
                  </a:lnTo>
                  <a:lnTo>
                    <a:pt x="148193" y="18387"/>
                  </a:lnTo>
                  <a:lnTo>
                    <a:pt x="143459" y="10749"/>
                  </a:lnTo>
                  <a:lnTo>
                    <a:pt x="135623" y="5657"/>
                  </a:lnTo>
                  <a:lnTo>
                    <a:pt x="114438" y="0"/>
                  </a:lnTo>
                  <a:lnTo>
                    <a:pt x="81793" y="2404"/>
                  </a:lnTo>
                  <a:lnTo>
                    <a:pt x="49893" y="16114"/>
                  </a:lnTo>
                  <a:lnTo>
                    <a:pt x="23804" y="34994"/>
                  </a:lnTo>
                  <a:lnTo>
                    <a:pt x="6845" y="60996"/>
                  </a:lnTo>
                  <a:lnTo>
                    <a:pt x="0" y="96516"/>
                  </a:lnTo>
                  <a:lnTo>
                    <a:pt x="4638" y="119930"/>
                  </a:lnTo>
                  <a:lnTo>
                    <a:pt x="15668" y="140864"/>
                  </a:lnTo>
                  <a:lnTo>
                    <a:pt x="32269" y="157968"/>
                  </a:lnTo>
                  <a:lnTo>
                    <a:pt x="54465" y="167129"/>
                  </a:lnTo>
                  <a:lnTo>
                    <a:pt x="78758" y="170031"/>
                  </a:lnTo>
                  <a:lnTo>
                    <a:pt x="133989" y="163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54010" y="989678"/>
              <a:ext cx="157929" cy="187928"/>
            </a:xfrm>
            <a:custGeom>
              <a:avLst/>
              <a:gdLst/>
              <a:ahLst/>
              <a:cxnLst/>
              <a:rect l="0" t="0" r="0" b="0"/>
              <a:pathLst>
                <a:path w="157929" h="187928">
                  <a:moveTo>
                    <a:pt x="0" y="10529"/>
                  </a:moveTo>
                  <a:lnTo>
                    <a:pt x="14655" y="72621"/>
                  </a:lnTo>
                  <a:lnTo>
                    <a:pt x="43119" y="126200"/>
                  </a:lnTo>
                  <a:lnTo>
                    <a:pt x="91306" y="185379"/>
                  </a:lnTo>
                  <a:lnTo>
                    <a:pt x="98305" y="187927"/>
                  </a:lnTo>
                  <a:lnTo>
                    <a:pt x="105312" y="187286"/>
                  </a:lnTo>
                  <a:lnTo>
                    <a:pt x="112322" y="184519"/>
                  </a:lnTo>
                  <a:lnTo>
                    <a:pt x="123230" y="168966"/>
                  </a:lnTo>
                  <a:lnTo>
                    <a:pt x="130808" y="145286"/>
                  </a:lnTo>
                  <a:lnTo>
                    <a:pt x="138793" y="85544"/>
                  </a:lnTo>
                  <a:lnTo>
                    <a:pt x="151289" y="2833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81641" y="1018515"/>
              <a:ext cx="130844" cy="174492"/>
            </a:xfrm>
            <a:custGeom>
              <a:avLst/>
              <a:gdLst/>
              <a:ahLst/>
              <a:cxnLst/>
              <a:rect l="0" t="0" r="0" b="0"/>
              <a:pathLst>
                <a:path w="130844" h="174492">
                  <a:moveTo>
                    <a:pt x="3996" y="65920"/>
                  </a:moveTo>
                  <a:lnTo>
                    <a:pt x="21977" y="81561"/>
                  </a:lnTo>
                  <a:lnTo>
                    <a:pt x="38894" y="89639"/>
                  </a:lnTo>
                  <a:lnTo>
                    <a:pt x="73738" y="95175"/>
                  </a:lnTo>
                  <a:lnTo>
                    <a:pt x="96993" y="90230"/>
                  </a:lnTo>
                  <a:lnTo>
                    <a:pt x="108109" y="85636"/>
                  </a:lnTo>
                  <a:lnTo>
                    <a:pt x="123577" y="71173"/>
                  </a:lnTo>
                  <a:lnTo>
                    <a:pt x="129341" y="62403"/>
                  </a:lnTo>
                  <a:lnTo>
                    <a:pt x="130843" y="53047"/>
                  </a:lnTo>
                  <a:lnTo>
                    <a:pt x="126273" y="33292"/>
                  </a:lnTo>
                  <a:lnTo>
                    <a:pt x="120609" y="25451"/>
                  </a:lnTo>
                  <a:lnTo>
                    <a:pt x="104957" y="13618"/>
                  </a:lnTo>
                  <a:lnTo>
                    <a:pt x="76414" y="380"/>
                  </a:lnTo>
                  <a:lnTo>
                    <a:pt x="67482" y="0"/>
                  </a:lnTo>
                  <a:lnTo>
                    <a:pt x="51319" y="5816"/>
                  </a:lnTo>
                  <a:lnTo>
                    <a:pt x="29066" y="22245"/>
                  </a:lnTo>
                  <a:lnTo>
                    <a:pt x="13244" y="47520"/>
                  </a:lnTo>
                  <a:lnTo>
                    <a:pt x="1147" y="77236"/>
                  </a:lnTo>
                  <a:lnTo>
                    <a:pt x="0" y="97855"/>
                  </a:lnTo>
                  <a:lnTo>
                    <a:pt x="4560" y="117548"/>
                  </a:lnTo>
                  <a:lnTo>
                    <a:pt x="26551" y="149254"/>
                  </a:lnTo>
                  <a:lnTo>
                    <a:pt x="40927" y="162619"/>
                  </a:lnTo>
                  <a:lnTo>
                    <a:pt x="59015" y="172458"/>
                  </a:lnTo>
                  <a:lnTo>
                    <a:pt x="78751" y="174491"/>
                  </a:lnTo>
                  <a:lnTo>
                    <a:pt x="106475" y="169059"/>
                  </a:lnTo>
                  <a:lnTo>
                    <a:pt x="130338" y="160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75150" y="1039410"/>
              <a:ext cx="126343" cy="143657"/>
            </a:xfrm>
            <a:custGeom>
              <a:avLst/>
              <a:gdLst/>
              <a:ahLst/>
              <a:cxnLst/>
              <a:rect l="0" t="0" r="0" b="0"/>
              <a:pathLst>
                <a:path w="126343" h="143657">
                  <a:moveTo>
                    <a:pt x="0" y="66082"/>
                  </a:moveTo>
                  <a:lnTo>
                    <a:pt x="19128" y="119957"/>
                  </a:lnTo>
                  <a:lnTo>
                    <a:pt x="31924" y="143656"/>
                  </a:lnTo>
                  <a:lnTo>
                    <a:pt x="27446" y="137994"/>
                  </a:lnTo>
                  <a:lnTo>
                    <a:pt x="6964" y="86058"/>
                  </a:lnTo>
                  <a:lnTo>
                    <a:pt x="2063" y="49644"/>
                  </a:lnTo>
                  <a:lnTo>
                    <a:pt x="7156" y="29140"/>
                  </a:lnTo>
                  <a:lnTo>
                    <a:pt x="11790" y="20397"/>
                  </a:lnTo>
                  <a:lnTo>
                    <a:pt x="26297" y="7563"/>
                  </a:lnTo>
                  <a:lnTo>
                    <a:pt x="35078" y="2503"/>
                  </a:lnTo>
                  <a:lnTo>
                    <a:pt x="57315" y="0"/>
                  </a:lnTo>
                  <a:lnTo>
                    <a:pt x="116469" y="10988"/>
                  </a:lnTo>
                  <a:lnTo>
                    <a:pt x="126342" y="134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27834" y="884393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49263"/>
                  </a:lnTo>
                  <a:lnTo>
                    <a:pt x="3120" y="110294"/>
                  </a:lnTo>
                  <a:lnTo>
                    <a:pt x="9065" y="173605"/>
                  </a:lnTo>
                  <a:lnTo>
                    <a:pt x="17475" y="235721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33077" y="968621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1425" y="0"/>
                  </a:lnTo>
                  <a:lnTo>
                    <a:pt x="78846" y="0"/>
                  </a:lnTo>
                  <a:lnTo>
                    <a:pt x="226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54176" y="977558"/>
              <a:ext cx="147967" cy="177704"/>
            </a:xfrm>
            <a:custGeom>
              <a:avLst/>
              <a:gdLst/>
              <a:ahLst/>
              <a:cxnLst/>
              <a:rect l="0" t="0" r="0" b="0"/>
              <a:pathLst>
                <a:path w="147967" h="177704">
                  <a:moveTo>
                    <a:pt x="0" y="96348"/>
                  </a:moveTo>
                  <a:lnTo>
                    <a:pt x="48931" y="96348"/>
                  </a:lnTo>
                  <a:lnTo>
                    <a:pt x="102472" y="90759"/>
                  </a:lnTo>
                  <a:lnTo>
                    <a:pt x="130448" y="76105"/>
                  </a:lnTo>
                  <a:lnTo>
                    <a:pt x="142985" y="57325"/>
                  </a:lnTo>
                  <a:lnTo>
                    <a:pt x="147966" y="45767"/>
                  </a:lnTo>
                  <a:lnTo>
                    <a:pt x="147777" y="35721"/>
                  </a:lnTo>
                  <a:lnTo>
                    <a:pt x="144141" y="26684"/>
                  </a:lnTo>
                  <a:lnTo>
                    <a:pt x="130743" y="11574"/>
                  </a:lnTo>
                  <a:lnTo>
                    <a:pt x="113090" y="959"/>
                  </a:lnTo>
                  <a:lnTo>
                    <a:pt x="103470" y="0"/>
                  </a:lnTo>
                  <a:lnTo>
                    <a:pt x="83421" y="5174"/>
                  </a:lnTo>
                  <a:lnTo>
                    <a:pt x="50360" y="27559"/>
                  </a:lnTo>
                  <a:lnTo>
                    <a:pt x="29609" y="48800"/>
                  </a:lnTo>
                  <a:lnTo>
                    <a:pt x="7683" y="97019"/>
                  </a:lnTo>
                  <a:lnTo>
                    <a:pt x="6534" y="117704"/>
                  </a:lnTo>
                  <a:lnTo>
                    <a:pt x="11093" y="137425"/>
                  </a:lnTo>
                  <a:lnTo>
                    <a:pt x="20918" y="153989"/>
                  </a:lnTo>
                  <a:lnTo>
                    <a:pt x="36203" y="166030"/>
                  </a:lnTo>
                  <a:lnTo>
                    <a:pt x="45192" y="170879"/>
                  </a:lnTo>
                  <a:lnTo>
                    <a:pt x="85790" y="177703"/>
                  </a:lnTo>
                  <a:lnTo>
                    <a:pt x="136870" y="170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54218" y="1031792"/>
              <a:ext cx="147399" cy="115815"/>
            </a:xfrm>
            <a:custGeom>
              <a:avLst/>
              <a:gdLst/>
              <a:ahLst/>
              <a:cxnLst/>
              <a:rect l="0" t="0" r="0" b="0"/>
              <a:pathLst>
                <a:path w="147399" h="115815">
                  <a:moveTo>
                    <a:pt x="147398" y="0"/>
                  </a:moveTo>
                  <a:lnTo>
                    <a:pt x="88835" y="49498"/>
                  </a:lnTo>
                  <a:lnTo>
                    <a:pt x="31433" y="971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64746" y="989678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0" y="0"/>
                  </a:moveTo>
                  <a:lnTo>
                    <a:pt x="28681" y="53875"/>
                  </a:lnTo>
                  <a:lnTo>
                    <a:pt x="67042" y="108686"/>
                  </a:lnTo>
                  <a:lnTo>
                    <a:pt x="115835" y="167731"/>
                  </a:lnTo>
                  <a:lnTo>
                    <a:pt x="13687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49057" y="1021264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4269" y="62280"/>
                  </a:lnTo>
                  <a:lnTo>
                    <a:pt x="843" y="11009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70114" y="915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77399" y="1013066"/>
              <a:ext cx="163550" cy="163111"/>
            </a:xfrm>
            <a:custGeom>
              <a:avLst/>
              <a:gdLst/>
              <a:ahLst/>
              <a:cxnLst/>
              <a:rect l="0" t="0" r="0" b="0"/>
              <a:pathLst>
                <a:path w="163550" h="163111">
                  <a:moveTo>
                    <a:pt x="92756" y="29255"/>
                  </a:moveTo>
                  <a:lnTo>
                    <a:pt x="103935" y="18076"/>
                  </a:lnTo>
                  <a:lnTo>
                    <a:pt x="103718" y="13614"/>
                  </a:lnTo>
                  <a:lnTo>
                    <a:pt x="100064" y="9469"/>
                  </a:lnTo>
                  <a:lnTo>
                    <a:pt x="94118" y="5536"/>
                  </a:lnTo>
                  <a:lnTo>
                    <a:pt x="57805" y="0"/>
                  </a:lnTo>
                  <a:lnTo>
                    <a:pt x="35888" y="4944"/>
                  </a:lnTo>
                  <a:lnTo>
                    <a:pt x="18348" y="16111"/>
                  </a:lnTo>
                  <a:lnTo>
                    <a:pt x="2754" y="32772"/>
                  </a:lnTo>
                  <a:lnTo>
                    <a:pt x="0" y="40958"/>
                  </a:lnTo>
                  <a:lnTo>
                    <a:pt x="503" y="48755"/>
                  </a:lnTo>
                  <a:lnTo>
                    <a:pt x="3178" y="56293"/>
                  </a:lnTo>
                  <a:lnTo>
                    <a:pt x="15509" y="67788"/>
                  </a:lnTo>
                  <a:lnTo>
                    <a:pt x="33858" y="75627"/>
                  </a:lnTo>
                  <a:lnTo>
                    <a:pt x="97290" y="86661"/>
                  </a:lnTo>
                  <a:lnTo>
                    <a:pt x="133094" y="96307"/>
                  </a:lnTo>
                  <a:lnTo>
                    <a:pt x="152019" y="109358"/>
                  </a:lnTo>
                  <a:lnTo>
                    <a:pt x="160341" y="117752"/>
                  </a:lnTo>
                  <a:lnTo>
                    <a:pt x="163549" y="125688"/>
                  </a:lnTo>
                  <a:lnTo>
                    <a:pt x="163348" y="133318"/>
                  </a:lnTo>
                  <a:lnTo>
                    <a:pt x="160875" y="140744"/>
                  </a:lnTo>
                  <a:lnTo>
                    <a:pt x="148768" y="152115"/>
                  </a:lnTo>
                  <a:lnTo>
                    <a:pt x="130519" y="159899"/>
                  </a:lnTo>
                  <a:lnTo>
                    <a:pt x="93936" y="163110"/>
                  </a:lnTo>
                  <a:lnTo>
                    <a:pt x="56971" y="157173"/>
                  </a:lnTo>
                  <a:lnTo>
                    <a:pt x="29585" y="145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791295" y="915979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5244"/>
                  </a:lnTo>
                  <a:lnTo>
                    <a:pt x="3120" y="228462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75482" y="1033938"/>
              <a:ext cx="231628" cy="8384"/>
            </a:xfrm>
            <a:custGeom>
              <a:avLst/>
              <a:gdLst/>
              <a:ahLst/>
              <a:cxnLst/>
              <a:rect l="0" t="0" r="0" b="0"/>
              <a:pathLst>
                <a:path w="231628" h="8384">
                  <a:moveTo>
                    <a:pt x="231627" y="8383"/>
                  </a:moveTo>
                  <a:lnTo>
                    <a:pt x="177482" y="8383"/>
                  </a:lnTo>
                  <a:lnTo>
                    <a:pt x="122535" y="2794"/>
                  </a:lnTo>
                  <a:lnTo>
                    <a:pt x="67792" y="0"/>
                  </a:lnTo>
                  <a:lnTo>
                    <a:pt x="25089" y="638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970280" y="894922"/>
              <a:ext cx="347441" cy="357970"/>
            </a:xfrm>
            <a:custGeom>
              <a:avLst/>
              <a:gdLst/>
              <a:ahLst/>
              <a:cxnLst/>
              <a:rect l="0" t="0" r="0" b="0"/>
              <a:pathLst>
                <a:path w="347441" h="357970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3216"/>
                  </a:lnTo>
                  <a:lnTo>
                    <a:pt x="11892" y="203327"/>
                  </a:lnTo>
                  <a:lnTo>
                    <a:pt x="23540" y="241179"/>
                  </a:lnTo>
                  <a:lnTo>
                    <a:pt x="23482" y="272152"/>
                  </a:lnTo>
                  <a:lnTo>
                    <a:pt x="25013" y="270342"/>
                  </a:lnTo>
                  <a:lnTo>
                    <a:pt x="28664" y="254683"/>
                  </a:lnTo>
                  <a:lnTo>
                    <a:pt x="33059" y="215321"/>
                  </a:lnTo>
                  <a:lnTo>
                    <a:pt x="48140" y="181562"/>
                  </a:lnTo>
                  <a:lnTo>
                    <a:pt x="60780" y="164142"/>
                  </a:lnTo>
                  <a:lnTo>
                    <a:pt x="68596" y="159731"/>
                  </a:lnTo>
                  <a:lnTo>
                    <a:pt x="86639" y="157949"/>
                  </a:lnTo>
                  <a:lnTo>
                    <a:pt x="103237" y="164176"/>
                  </a:lnTo>
                  <a:lnTo>
                    <a:pt x="110939" y="169112"/>
                  </a:lnTo>
                  <a:lnTo>
                    <a:pt x="122616" y="187075"/>
                  </a:lnTo>
                  <a:lnTo>
                    <a:pt x="143399" y="243004"/>
                  </a:lnTo>
                  <a:lnTo>
                    <a:pt x="150690" y="268659"/>
                  </a:lnTo>
                  <a:lnTo>
                    <a:pt x="155442" y="275032"/>
                  </a:lnTo>
                  <a:lnTo>
                    <a:pt x="160950" y="276941"/>
                  </a:lnTo>
                  <a:lnTo>
                    <a:pt x="166961" y="275874"/>
                  </a:lnTo>
                  <a:lnTo>
                    <a:pt x="186600" y="263195"/>
                  </a:lnTo>
                  <a:lnTo>
                    <a:pt x="224296" y="234282"/>
                  </a:lnTo>
                  <a:lnTo>
                    <a:pt x="284550" y="210803"/>
                  </a:lnTo>
                  <a:lnTo>
                    <a:pt x="294984" y="207216"/>
                  </a:lnTo>
                  <a:lnTo>
                    <a:pt x="312818" y="193871"/>
                  </a:lnTo>
                  <a:lnTo>
                    <a:pt x="320849" y="185399"/>
                  </a:lnTo>
                  <a:lnTo>
                    <a:pt x="325034" y="176242"/>
                  </a:lnTo>
                  <a:lnTo>
                    <a:pt x="326563" y="156709"/>
                  </a:lnTo>
                  <a:lnTo>
                    <a:pt x="322993" y="148926"/>
                  </a:lnTo>
                  <a:lnTo>
                    <a:pt x="309669" y="137159"/>
                  </a:lnTo>
                  <a:lnTo>
                    <a:pt x="288929" y="134269"/>
                  </a:lnTo>
                  <a:lnTo>
                    <a:pt x="266453" y="138054"/>
                  </a:lnTo>
                  <a:lnTo>
                    <a:pt x="240646" y="153339"/>
                  </a:lnTo>
                  <a:lnTo>
                    <a:pt x="225496" y="166026"/>
                  </a:lnTo>
                  <a:lnTo>
                    <a:pt x="209403" y="191913"/>
                  </a:lnTo>
                  <a:lnTo>
                    <a:pt x="202815" y="232988"/>
                  </a:lnTo>
                  <a:lnTo>
                    <a:pt x="206452" y="271024"/>
                  </a:lnTo>
                  <a:lnTo>
                    <a:pt x="214979" y="290471"/>
                  </a:lnTo>
                  <a:lnTo>
                    <a:pt x="245106" y="327608"/>
                  </a:lnTo>
                  <a:lnTo>
                    <a:pt x="280204" y="347153"/>
                  </a:lnTo>
                  <a:lnTo>
                    <a:pt x="335351" y="356544"/>
                  </a:lnTo>
                  <a:lnTo>
                    <a:pt x="34744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216620" y="1347647"/>
            <a:ext cx="1237350" cy="344551"/>
            <a:chOff x="5216620" y="1347647"/>
            <a:chExt cx="1237350" cy="344551"/>
          </a:xfrm>
        </p:grpSpPr>
        <p:sp>
          <p:nvSpPr>
            <p:cNvPr id="51" name="Freeform 50"/>
            <p:cNvSpPr/>
            <p:nvPr/>
          </p:nvSpPr>
          <p:spPr>
            <a:xfrm>
              <a:off x="5216620" y="1403082"/>
              <a:ext cx="247671" cy="289116"/>
            </a:xfrm>
            <a:custGeom>
              <a:avLst/>
              <a:gdLst/>
              <a:ahLst/>
              <a:cxnLst/>
              <a:rect l="0" t="0" r="0" b="0"/>
              <a:pathLst>
                <a:path w="247671" h="289116">
                  <a:moveTo>
                    <a:pt x="195027" y="81436"/>
                  </a:moveTo>
                  <a:lnTo>
                    <a:pt x="179386" y="63455"/>
                  </a:lnTo>
                  <a:lnTo>
                    <a:pt x="154594" y="22873"/>
                  </a:lnTo>
                  <a:lnTo>
                    <a:pt x="135333" y="11344"/>
                  </a:lnTo>
                  <a:lnTo>
                    <a:pt x="98181" y="1396"/>
                  </a:lnTo>
                  <a:lnTo>
                    <a:pt x="84840" y="0"/>
                  </a:lnTo>
                  <a:lnTo>
                    <a:pt x="63777" y="4688"/>
                  </a:lnTo>
                  <a:lnTo>
                    <a:pt x="46617" y="15740"/>
                  </a:lnTo>
                  <a:lnTo>
                    <a:pt x="24972" y="41693"/>
                  </a:lnTo>
                  <a:lnTo>
                    <a:pt x="14942" y="61433"/>
                  </a:lnTo>
                  <a:lnTo>
                    <a:pt x="3636" y="121493"/>
                  </a:lnTo>
                  <a:lnTo>
                    <a:pt x="0" y="144863"/>
                  </a:lnTo>
                  <a:lnTo>
                    <a:pt x="10147" y="206194"/>
                  </a:lnTo>
                  <a:lnTo>
                    <a:pt x="19885" y="238894"/>
                  </a:lnTo>
                  <a:lnTo>
                    <a:pt x="36078" y="257092"/>
                  </a:lnTo>
                  <a:lnTo>
                    <a:pt x="79012" y="282250"/>
                  </a:lnTo>
                  <a:lnTo>
                    <a:pt x="116329" y="289115"/>
                  </a:lnTo>
                  <a:lnTo>
                    <a:pt x="140163" y="284482"/>
                  </a:lnTo>
                  <a:lnTo>
                    <a:pt x="194735" y="263156"/>
                  </a:lnTo>
                  <a:lnTo>
                    <a:pt x="247670" y="2288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20241" y="1471894"/>
              <a:ext cx="133736" cy="176628"/>
            </a:xfrm>
            <a:custGeom>
              <a:avLst/>
              <a:gdLst/>
              <a:ahLst/>
              <a:cxnLst/>
              <a:rect l="0" t="0" r="0" b="0"/>
              <a:pathLst>
                <a:path w="133736" h="176628">
                  <a:moveTo>
                    <a:pt x="17748" y="96852"/>
                  </a:moveTo>
                  <a:lnTo>
                    <a:pt x="60440" y="93732"/>
                  </a:lnTo>
                  <a:lnTo>
                    <a:pt x="91619" y="82279"/>
                  </a:lnTo>
                  <a:lnTo>
                    <a:pt x="128006" y="57448"/>
                  </a:lnTo>
                  <a:lnTo>
                    <a:pt x="132198" y="48356"/>
                  </a:lnTo>
                  <a:lnTo>
                    <a:pt x="133735" y="25775"/>
                  </a:lnTo>
                  <a:lnTo>
                    <a:pt x="130168" y="16712"/>
                  </a:lnTo>
                  <a:lnTo>
                    <a:pt x="116846" y="3522"/>
                  </a:lnTo>
                  <a:lnTo>
                    <a:pt x="96107" y="0"/>
                  </a:lnTo>
                  <a:lnTo>
                    <a:pt x="73631" y="3504"/>
                  </a:lnTo>
                  <a:lnTo>
                    <a:pt x="27086" y="31281"/>
                  </a:lnTo>
                  <a:lnTo>
                    <a:pt x="12930" y="50942"/>
                  </a:lnTo>
                  <a:lnTo>
                    <a:pt x="3909" y="75277"/>
                  </a:lnTo>
                  <a:lnTo>
                    <a:pt x="0" y="114116"/>
                  </a:lnTo>
                  <a:lnTo>
                    <a:pt x="3231" y="137280"/>
                  </a:lnTo>
                  <a:lnTo>
                    <a:pt x="14806" y="156154"/>
                  </a:lnTo>
                  <a:lnTo>
                    <a:pt x="22805" y="164462"/>
                  </a:lnTo>
                  <a:lnTo>
                    <a:pt x="44173" y="173694"/>
                  </a:lnTo>
                  <a:lnTo>
                    <a:pt x="65757" y="176627"/>
                  </a:lnTo>
                  <a:lnTo>
                    <a:pt x="91448" y="1705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11080" y="1511911"/>
              <a:ext cx="163822" cy="172649"/>
            </a:xfrm>
            <a:custGeom>
              <a:avLst/>
              <a:gdLst/>
              <a:ahLst/>
              <a:cxnLst/>
              <a:rect l="0" t="0" r="0" b="0"/>
              <a:pathLst>
                <a:path w="163822" h="172649">
                  <a:moveTo>
                    <a:pt x="5894" y="56835"/>
                  </a:moveTo>
                  <a:lnTo>
                    <a:pt x="305" y="73602"/>
                  </a:lnTo>
                  <a:lnTo>
                    <a:pt x="680" y="91193"/>
                  </a:lnTo>
                  <a:lnTo>
                    <a:pt x="4864" y="136671"/>
                  </a:lnTo>
                  <a:lnTo>
                    <a:pt x="4037" y="141644"/>
                  </a:lnTo>
                  <a:lnTo>
                    <a:pt x="2316" y="141450"/>
                  </a:lnTo>
                  <a:lnTo>
                    <a:pt x="0" y="137812"/>
                  </a:lnTo>
                  <a:lnTo>
                    <a:pt x="545" y="124410"/>
                  </a:lnTo>
                  <a:lnTo>
                    <a:pt x="6359" y="69850"/>
                  </a:lnTo>
                  <a:lnTo>
                    <a:pt x="15260" y="36514"/>
                  </a:lnTo>
                  <a:lnTo>
                    <a:pt x="26045" y="15048"/>
                  </a:lnTo>
                  <a:lnTo>
                    <a:pt x="34535" y="7920"/>
                  </a:lnTo>
                  <a:lnTo>
                    <a:pt x="56448" y="0"/>
                  </a:lnTo>
                  <a:lnTo>
                    <a:pt x="78665" y="2719"/>
                  </a:lnTo>
                  <a:lnTo>
                    <a:pt x="99068" y="12896"/>
                  </a:lnTo>
                  <a:lnTo>
                    <a:pt x="115935" y="29118"/>
                  </a:lnTo>
                  <a:lnTo>
                    <a:pt x="141542" y="86734"/>
                  </a:lnTo>
                  <a:lnTo>
                    <a:pt x="160595" y="148324"/>
                  </a:lnTo>
                  <a:lnTo>
                    <a:pt x="163821" y="1726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948600" y="1347647"/>
              <a:ext cx="21059" cy="305328"/>
            </a:xfrm>
            <a:custGeom>
              <a:avLst/>
              <a:gdLst/>
              <a:ahLst/>
              <a:cxnLst/>
              <a:rect l="0" t="0" r="0" b="0"/>
              <a:pathLst>
                <a:path w="21059" h="305328">
                  <a:moveTo>
                    <a:pt x="1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0" y="168212"/>
                  </a:lnTo>
                  <a:lnTo>
                    <a:pt x="3120" y="217907"/>
                  </a:lnTo>
                  <a:lnTo>
                    <a:pt x="16789" y="280123"/>
                  </a:lnTo>
                  <a:lnTo>
                    <a:pt x="21058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43316" y="1446866"/>
              <a:ext cx="178985" cy="37653"/>
            </a:xfrm>
            <a:custGeom>
              <a:avLst/>
              <a:gdLst/>
              <a:ahLst/>
              <a:cxnLst/>
              <a:rect l="0" t="0" r="0" b="0"/>
              <a:pathLst>
                <a:path w="178985" h="37653">
                  <a:moveTo>
                    <a:pt x="178984" y="6066"/>
                  </a:moveTo>
                  <a:lnTo>
                    <a:pt x="145363" y="0"/>
                  </a:lnTo>
                  <a:lnTo>
                    <a:pt x="93661" y="7641"/>
                  </a:lnTo>
                  <a:lnTo>
                    <a:pt x="33997" y="23821"/>
                  </a:lnTo>
                  <a:lnTo>
                    <a:pt x="0" y="37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68127" y="1494325"/>
              <a:ext cx="143687" cy="179707"/>
            </a:xfrm>
            <a:custGeom>
              <a:avLst/>
              <a:gdLst/>
              <a:ahLst/>
              <a:cxnLst/>
              <a:rect l="0" t="0" r="0" b="0"/>
              <a:pathLst>
                <a:path w="143687" h="179707">
                  <a:moveTo>
                    <a:pt x="6816" y="74421"/>
                  </a:moveTo>
                  <a:lnTo>
                    <a:pt x="65433" y="74421"/>
                  </a:lnTo>
                  <a:lnTo>
                    <a:pt x="100223" y="68832"/>
                  </a:lnTo>
                  <a:lnTo>
                    <a:pt x="108861" y="63676"/>
                  </a:lnTo>
                  <a:lnTo>
                    <a:pt x="121579" y="48588"/>
                  </a:lnTo>
                  <a:lnTo>
                    <a:pt x="123099" y="40821"/>
                  </a:lnTo>
                  <a:lnTo>
                    <a:pt x="121773" y="33304"/>
                  </a:lnTo>
                  <a:lnTo>
                    <a:pt x="118549" y="25952"/>
                  </a:lnTo>
                  <a:lnTo>
                    <a:pt x="97244" y="4428"/>
                  </a:lnTo>
                  <a:lnTo>
                    <a:pt x="88158" y="852"/>
                  </a:lnTo>
                  <a:lnTo>
                    <a:pt x="68705" y="0"/>
                  </a:lnTo>
                  <a:lnTo>
                    <a:pt x="32432" y="11686"/>
                  </a:lnTo>
                  <a:lnTo>
                    <a:pt x="15081" y="26651"/>
                  </a:lnTo>
                  <a:lnTo>
                    <a:pt x="8816" y="35556"/>
                  </a:lnTo>
                  <a:lnTo>
                    <a:pt x="1856" y="57927"/>
                  </a:lnTo>
                  <a:lnTo>
                    <a:pt x="0" y="70444"/>
                  </a:lnTo>
                  <a:lnTo>
                    <a:pt x="4176" y="96830"/>
                  </a:lnTo>
                  <a:lnTo>
                    <a:pt x="19682" y="131753"/>
                  </a:lnTo>
                  <a:lnTo>
                    <a:pt x="42214" y="156919"/>
                  </a:lnTo>
                  <a:lnTo>
                    <a:pt x="51471" y="164514"/>
                  </a:lnTo>
                  <a:lnTo>
                    <a:pt x="77356" y="172954"/>
                  </a:lnTo>
                  <a:lnTo>
                    <a:pt x="115454" y="177705"/>
                  </a:lnTo>
                  <a:lnTo>
                    <a:pt x="143686" y="1797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74984" y="1484518"/>
              <a:ext cx="94758" cy="160344"/>
            </a:xfrm>
            <a:custGeom>
              <a:avLst/>
              <a:gdLst/>
              <a:ahLst/>
              <a:cxnLst/>
              <a:rect l="0" t="0" r="0" b="0"/>
              <a:pathLst>
                <a:path w="94758" h="160344">
                  <a:moveTo>
                    <a:pt x="0" y="73699"/>
                  </a:moveTo>
                  <a:lnTo>
                    <a:pt x="19128" y="137127"/>
                  </a:lnTo>
                  <a:lnTo>
                    <a:pt x="31924" y="160343"/>
                  </a:lnTo>
                  <a:lnTo>
                    <a:pt x="5232" y="101177"/>
                  </a:lnTo>
                  <a:lnTo>
                    <a:pt x="3495" y="76553"/>
                  </a:lnTo>
                  <a:lnTo>
                    <a:pt x="6623" y="53910"/>
                  </a:lnTo>
                  <a:lnTo>
                    <a:pt x="18152" y="35268"/>
                  </a:lnTo>
                  <a:lnTo>
                    <a:pt x="34973" y="20354"/>
                  </a:lnTo>
                  <a:lnTo>
                    <a:pt x="63005" y="655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43440" y="164244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2484851" y="2714849"/>
            <a:ext cx="138457" cy="198310"/>
          </a:xfrm>
          <a:custGeom>
            <a:avLst/>
            <a:gdLst/>
            <a:ahLst/>
            <a:cxnLst/>
            <a:rect l="0" t="0" r="0" b="0"/>
            <a:pathLst>
              <a:path w="138457" h="198310">
                <a:moveTo>
                  <a:pt x="10402" y="54145"/>
                </a:moveTo>
                <a:lnTo>
                  <a:pt x="4813" y="70913"/>
                </a:lnTo>
                <a:lnTo>
                  <a:pt x="5189" y="88504"/>
                </a:lnTo>
                <a:lnTo>
                  <a:pt x="9716" y="147144"/>
                </a:lnTo>
                <a:lnTo>
                  <a:pt x="9029" y="179837"/>
                </a:lnTo>
                <a:lnTo>
                  <a:pt x="7147" y="180054"/>
                </a:lnTo>
                <a:lnTo>
                  <a:pt x="4723" y="176689"/>
                </a:lnTo>
                <a:lnTo>
                  <a:pt x="512" y="116701"/>
                </a:lnTo>
                <a:lnTo>
                  <a:pt x="0" y="61043"/>
                </a:lnTo>
                <a:lnTo>
                  <a:pt x="5501" y="24603"/>
                </a:lnTo>
                <a:lnTo>
                  <a:pt x="10644" y="15733"/>
                </a:lnTo>
                <a:lnTo>
                  <a:pt x="25718" y="2758"/>
                </a:lnTo>
                <a:lnTo>
                  <a:pt x="34651" y="0"/>
                </a:lnTo>
                <a:lnTo>
                  <a:pt x="53935" y="55"/>
                </a:lnTo>
                <a:lnTo>
                  <a:pt x="61651" y="4047"/>
                </a:lnTo>
                <a:lnTo>
                  <a:pt x="73344" y="17841"/>
                </a:lnTo>
                <a:lnTo>
                  <a:pt x="86503" y="45338"/>
                </a:lnTo>
                <a:lnTo>
                  <a:pt x="86873" y="54123"/>
                </a:lnTo>
                <a:lnTo>
                  <a:pt x="81044" y="70123"/>
                </a:lnTo>
                <a:lnTo>
                  <a:pt x="64609" y="92285"/>
                </a:lnTo>
                <a:lnTo>
                  <a:pt x="39332" y="108080"/>
                </a:lnTo>
                <a:lnTo>
                  <a:pt x="35538" y="108819"/>
                </a:lnTo>
                <a:lnTo>
                  <a:pt x="35348" y="106972"/>
                </a:lnTo>
                <a:lnTo>
                  <a:pt x="37561" y="103401"/>
                </a:lnTo>
                <a:lnTo>
                  <a:pt x="52499" y="99434"/>
                </a:lnTo>
                <a:lnTo>
                  <a:pt x="73566" y="98840"/>
                </a:lnTo>
                <a:lnTo>
                  <a:pt x="94627" y="102476"/>
                </a:lnTo>
                <a:lnTo>
                  <a:pt x="120626" y="116689"/>
                </a:lnTo>
                <a:lnTo>
                  <a:pt x="132700" y="132245"/>
                </a:lnTo>
                <a:lnTo>
                  <a:pt x="137558" y="141307"/>
                </a:lnTo>
                <a:lnTo>
                  <a:pt x="138456" y="150858"/>
                </a:lnTo>
                <a:lnTo>
                  <a:pt x="133216" y="170828"/>
                </a:lnTo>
                <a:lnTo>
                  <a:pt x="119968" y="185163"/>
                </a:lnTo>
                <a:lnTo>
                  <a:pt x="111522" y="190624"/>
                </a:lnTo>
                <a:lnTo>
                  <a:pt x="77279" y="198309"/>
                </a:lnTo>
                <a:lnTo>
                  <a:pt x="43086" y="194996"/>
                </a:lnTo>
                <a:lnTo>
                  <a:pt x="27658" y="186546"/>
                </a:lnTo>
                <a:lnTo>
                  <a:pt x="10402" y="16995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2684766" y="224678"/>
            <a:ext cx="168457" cy="206991"/>
            <a:chOff x="2684766" y="224678"/>
            <a:chExt cx="168457" cy="206991"/>
          </a:xfrm>
        </p:grpSpPr>
        <p:sp>
          <p:nvSpPr>
            <p:cNvPr id="61" name="Freeform 60"/>
            <p:cNvSpPr/>
            <p:nvPr/>
          </p:nvSpPr>
          <p:spPr>
            <a:xfrm>
              <a:off x="2684766" y="224678"/>
              <a:ext cx="168457" cy="206991"/>
            </a:xfrm>
            <a:custGeom>
              <a:avLst/>
              <a:gdLst/>
              <a:ahLst/>
              <a:cxnLst/>
              <a:rect l="0" t="0" r="0" b="0"/>
              <a:pathLst>
                <a:path w="168457" h="206991">
                  <a:moveTo>
                    <a:pt x="0" y="196461"/>
                  </a:moveTo>
                  <a:lnTo>
                    <a:pt x="3120" y="153770"/>
                  </a:lnTo>
                  <a:lnTo>
                    <a:pt x="10723" y="94393"/>
                  </a:lnTo>
                  <a:lnTo>
                    <a:pt x="19466" y="33368"/>
                  </a:lnTo>
                  <a:lnTo>
                    <a:pt x="26589" y="12452"/>
                  </a:lnTo>
                  <a:lnTo>
                    <a:pt x="31764" y="3598"/>
                  </a:lnTo>
                  <a:lnTo>
                    <a:pt x="37554" y="36"/>
                  </a:lnTo>
                  <a:lnTo>
                    <a:pt x="43753" y="0"/>
                  </a:lnTo>
                  <a:lnTo>
                    <a:pt x="50226" y="2316"/>
                  </a:lnTo>
                  <a:lnTo>
                    <a:pt x="60538" y="14248"/>
                  </a:lnTo>
                  <a:lnTo>
                    <a:pt x="96649" y="77599"/>
                  </a:lnTo>
                  <a:lnTo>
                    <a:pt x="133835" y="134486"/>
                  </a:lnTo>
                  <a:lnTo>
                    <a:pt x="157066" y="182971"/>
                  </a:lnTo>
                  <a:lnTo>
                    <a:pt x="168456" y="2069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05823" y="35796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4107" y="9879"/>
                  </a:lnTo>
                  <a:lnTo>
                    <a:pt x="76141" y="4391"/>
                  </a:lnTo>
                  <a:lnTo>
                    <a:pt x="17653" y="5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4697883" y="1462268"/>
            <a:ext cx="176812" cy="233407"/>
          </a:xfrm>
          <a:custGeom>
            <a:avLst/>
            <a:gdLst/>
            <a:ahLst/>
            <a:cxnLst/>
            <a:rect l="0" t="0" r="0" b="0"/>
            <a:pathLst>
              <a:path w="176812" h="233407">
                <a:moveTo>
                  <a:pt x="124169" y="53835"/>
                </a:moveTo>
                <a:lnTo>
                  <a:pt x="118579" y="37068"/>
                </a:lnTo>
                <a:lnTo>
                  <a:pt x="106476" y="25716"/>
                </a:lnTo>
                <a:lnTo>
                  <a:pt x="67290" y="263"/>
                </a:lnTo>
                <a:lnTo>
                  <a:pt x="48586" y="0"/>
                </a:lnTo>
                <a:lnTo>
                  <a:pt x="41025" y="3907"/>
                </a:lnTo>
                <a:lnTo>
                  <a:pt x="29504" y="17607"/>
                </a:lnTo>
                <a:lnTo>
                  <a:pt x="5162" y="75409"/>
                </a:lnTo>
                <a:lnTo>
                  <a:pt x="0" y="112220"/>
                </a:lnTo>
                <a:lnTo>
                  <a:pt x="6662" y="158175"/>
                </a:lnTo>
                <a:lnTo>
                  <a:pt x="12672" y="179757"/>
                </a:lnTo>
                <a:lnTo>
                  <a:pt x="25481" y="197928"/>
                </a:lnTo>
                <a:lnTo>
                  <a:pt x="62301" y="228657"/>
                </a:lnTo>
                <a:lnTo>
                  <a:pt x="72395" y="232384"/>
                </a:lnTo>
                <a:lnTo>
                  <a:pt x="92969" y="233406"/>
                </a:lnTo>
                <a:lnTo>
                  <a:pt x="124283" y="227404"/>
                </a:lnTo>
                <a:lnTo>
                  <a:pt x="150198" y="212628"/>
                </a:lnTo>
                <a:lnTo>
                  <a:pt x="176811" y="19070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5" name="Straight Connector 64"/>
          <p:cNvCxnSpPr/>
          <p:nvPr/>
        </p:nvCxnSpPr>
        <p:spPr>
          <a:xfrm flipV="1">
            <a:off x="2779523" y="579067"/>
            <a:ext cx="0" cy="2053057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2779523" y="1695088"/>
            <a:ext cx="1800373" cy="937036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oup 71"/>
          <p:cNvGrpSpPr/>
          <p:nvPr/>
        </p:nvGrpSpPr>
        <p:grpSpPr>
          <a:xfrm>
            <a:off x="7015702" y="1358176"/>
            <a:ext cx="1185999" cy="369376"/>
            <a:chOff x="7015702" y="1358176"/>
            <a:chExt cx="1185999" cy="369376"/>
          </a:xfrm>
        </p:grpSpPr>
        <p:sp>
          <p:nvSpPr>
            <p:cNvPr id="67" name="Freeform 66"/>
            <p:cNvSpPr/>
            <p:nvPr/>
          </p:nvSpPr>
          <p:spPr>
            <a:xfrm>
              <a:off x="7015702" y="1358176"/>
              <a:ext cx="354247" cy="307083"/>
            </a:xfrm>
            <a:custGeom>
              <a:avLst/>
              <a:gdLst/>
              <a:ahLst/>
              <a:cxnLst/>
              <a:rect l="0" t="0" r="0" b="0"/>
              <a:pathLst>
                <a:path w="354247" h="307083">
                  <a:moveTo>
                    <a:pt x="322660" y="0"/>
                  </a:moveTo>
                  <a:lnTo>
                    <a:pt x="284287" y="29308"/>
                  </a:lnTo>
                  <a:lnTo>
                    <a:pt x="244489" y="86834"/>
                  </a:lnTo>
                  <a:lnTo>
                    <a:pt x="187929" y="148270"/>
                  </a:lnTo>
                  <a:lnTo>
                    <a:pt x="142571" y="198986"/>
                  </a:lnTo>
                  <a:lnTo>
                    <a:pt x="80409" y="252500"/>
                  </a:lnTo>
                  <a:lnTo>
                    <a:pt x="38372" y="280420"/>
                  </a:lnTo>
                  <a:lnTo>
                    <a:pt x="9919" y="296777"/>
                  </a:lnTo>
                  <a:lnTo>
                    <a:pt x="1862" y="303136"/>
                  </a:lnTo>
                  <a:lnTo>
                    <a:pt x="0" y="306206"/>
                  </a:lnTo>
                  <a:lnTo>
                    <a:pt x="2269" y="307082"/>
                  </a:lnTo>
                  <a:lnTo>
                    <a:pt x="55038" y="304388"/>
                  </a:lnTo>
                  <a:lnTo>
                    <a:pt x="117099" y="296292"/>
                  </a:lnTo>
                  <a:lnTo>
                    <a:pt x="172048" y="296262"/>
                  </a:lnTo>
                  <a:lnTo>
                    <a:pt x="227963" y="303189"/>
                  </a:lnTo>
                  <a:lnTo>
                    <a:pt x="284067" y="304904"/>
                  </a:lnTo>
                  <a:lnTo>
                    <a:pt x="341769" y="305271"/>
                  </a:lnTo>
                  <a:lnTo>
                    <a:pt x="354246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69644" y="1361850"/>
              <a:ext cx="205631" cy="322710"/>
            </a:xfrm>
            <a:custGeom>
              <a:avLst/>
              <a:gdLst/>
              <a:ahLst/>
              <a:cxnLst/>
              <a:rect l="0" t="0" r="0" b="0"/>
              <a:pathLst>
                <a:path w="205631" h="322710">
                  <a:moveTo>
                    <a:pt x="5589" y="322709"/>
                  </a:moveTo>
                  <a:lnTo>
                    <a:pt x="0" y="305941"/>
                  </a:lnTo>
                  <a:lnTo>
                    <a:pt x="376" y="288351"/>
                  </a:lnTo>
                  <a:lnTo>
                    <a:pt x="6072" y="230880"/>
                  </a:lnTo>
                  <a:lnTo>
                    <a:pt x="13786" y="180178"/>
                  </a:lnTo>
                  <a:lnTo>
                    <a:pt x="18546" y="131519"/>
                  </a:lnTo>
                  <a:lnTo>
                    <a:pt x="30635" y="73853"/>
                  </a:lnTo>
                  <a:lnTo>
                    <a:pt x="38223" y="22602"/>
                  </a:lnTo>
                  <a:lnTo>
                    <a:pt x="47779" y="3715"/>
                  </a:lnTo>
                  <a:lnTo>
                    <a:pt x="53602" y="82"/>
                  </a:lnTo>
                  <a:lnTo>
                    <a:pt x="59825" y="0"/>
                  </a:lnTo>
                  <a:lnTo>
                    <a:pt x="66313" y="2284"/>
                  </a:lnTo>
                  <a:lnTo>
                    <a:pt x="76641" y="14182"/>
                  </a:lnTo>
                  <a:lnTo>
                    <a:pt x="97657" y="67697"/>
                  </a:lnTo>
                  <a:lnTo>
                    <a:pt x="128992" y="127950"/>
                  </a:lnTo>
                  <a:lnTo>
                    <a:pt x="148204" y="181510"/>
                  </a:lnTo>
                  <a:lnTo>
                    <a:pt x="172447" y="237911"/>
                  </a:lnTo>
                  <a:lnTo>
                    <a:pt x="194430" y="284809"/>
                  </a:lnTo>
                  <a:lnTo>
                    <a:pt x="205630" y="301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85761" y="1579925"/>
              <a:ext cx="136872" cy="9879"/>
            </a:xfrm>
            <a:custGeom>
              <a:avLst/>
              <a:gdLst/>
              <a:ahLst/>
              <a:cxnLst/>
              <a:rect l="0" t="0" r="0" b="0"/>
              <a:pathLst>
                <a:path w="136872" h="9879">
                  <a:moveTo>
                    <a:pt x="136871" y="9878"/>
                  </a:moveTo>
                  <a:lnTo>
                    <a:pt x="109314" y="2642"/>
                  </a:lnTo>
                  <a:lnTo>
                    <a:pt x="53092" y="0"/>
                  </a:lnTo>
                  <a:lnTo>
                    <a:pt x="28276" y="808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49288" y="1418524"/>
              <a:ext cx="191880" cy="300723"/>
            </a:xfrm>
            <a:custGeom>
              <a:avLst/>
              <a:gdLst/>
              <a:ahLst/>
              <a:cxnLst/>
              <a:rect l="0" t="0" r="0" b="0"/>
              <a:pathLst>
                <a:path w="191880" h="300723">
                  <a:moveTo>
                    <a:pt x="10215" y="76522"/>
                  </a:moveTo>
                  <a:lnTo>
                    <a:pt x="10215" y="135139"/>
                  </a:lnTo>
                  <a:lnTo>
                    <a:pt x="18547" y="194855"/>
                  </a:lnTo>
                  <a:lnTo>
                    <a:pt x="20309" y="248985"/>
                  </a:lnTo>
                  <a:lnTo>
                    <a:pt x="19284" y="253499"/>
                  </a:lnTo>
                  <a:lnTo>
                    <a:pt x="17430" y="251829"/>
                  </a:lnTo>
                  <a:lnTo>
                    <a:pt x="15025" y="246036"/>
                  </a:lnTo>
                  <a:lnTo>
                    <a:pt x="7729" y="184950"/>
                  </a:lnTo>
                  <a:lnTo>
                    <a:pt x="1274" y="134725"/>
                  </a:lnTo>
                  <a:lnTo>
                    <a:pt x="0" y="79744"/>
                  </a:lnTo>
                  <a:lnTo>
                    <a:pt x="2118" y="40172"/>
                  </a:lnTo>
                  <a:lnTo>
                    <a:pt x="10905" y="20982"/>
                  </a:lnTo>
                  <a:lnTo>
                    <a:pt x="25729" y="7774"/>
                  </a:lnTo>
                  <a:lnTo>
                    <a:pt x="34595" y="2614"/>
                  </a:lnTo>
                  <a:lnTo>
                    <a:pt x="53806" y="0"/>
                  </a:lnTo>
                  <a:lnTo>
                    <a:pt x="72872" y="3908"/>
                  </a:lnTo>
                  <a:lnTo>
                    <a:pt x="104176" y="25481"/>
                  </a:lnTo>
                  <a:lnTo>
                    <a:pt x="117486" y="39799"/>
                  </a:lnTo>
                  <a:lnTo>
                    <a:pt x="127300" y="57861"/>
                  </a:lnTo>
                  <a:lnTo>
                    <a:pt x="129323" y="80707"/>
                  </a:lnTo>
                  <a:lnTo>
                    <a:pt x="125153" y="104118"/>
                  </a:lnTo>
                  <a:lnTo>
                    <a:pt x="115500" y="122322"/>
                  </a:lnTo>
                  <a:lnTo>
                    <a:pt x="100292" y="135092"/>
                  </a:lnTo>
                  <a:lnTo>
                    <a:pt x="58731" y="154295"/>
                  </a:lnTo>
                  <a:lnTo>
                    <a:pt x="104089" y="151903"/>
                  </a:lnTo>
                  <a:lnTo>
                    <a:pt x="136295" y="159949"/>
                  </a:lnTo>
                  <a:lnTo>
                    <a:pt x="157497" y="170532"/>
                  </a:lnTo>
                  <a:lnTo>
                    <a:pt x="172379" y="186155"/>
                  </a:lnTo>
                  <a:lnTo>
                    <a:pt x="191466" y="224780"/>
                  </a:lnTo>
                  <a:lnTo>
                    <a:pt x="191879" y="235022"/>
                  </a:lnTo>
                  <a:lnTo>
                    <a:pt x="186101" y="255761"/>
                  </a:lnTo>
                  <a:lnTo>
                    <a:pt x="169693" y="281578"/>
                  </a:lnTo>
                  <a:lnTo>
                    <a:pt x="153624" y="293610"/>
                  </a:lnTo>
                  <a:lnTo>
                    <a:pt x="144425" y="298457"/>
                  </a:lnTo>
                  <a:lnTo>
                    <a:pt x="121726" y="300722"/>
                  </a:lnTo>
                  <a:lnTo>
                    <a:pt x="74615" y="292644"/>
                  </a:lnTo>
                  <a:lnTo>
                    <a:pt x="20743" y="2660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993549" y="1434897"/>
              <a:ext cx="208152" cy="292655"/>
            </a:xfrm>
            <a:custGeom>
              <a:avLst/>
              <a:gdLst/>
              <a:ahLst/>
              <a:cxnLst/>
              <a:rect l="0" t="0" r="0" b="0"/>
              <a:pathLst>
                <a:path w="208152" h="292655">
                  <a:moveTo>
                    <a:pt x="208151" y="60149"/>
                  </a:moveTo>
                  <a:lnTo>
                    <a:pt x="163829" y="18167"/>
                  </a:lnTo>
                  <a:lnTo>
                    <a:pt x="143998" y="7175"/>
                  </a:lnTo>
                  <a:lnTo>
                    <a:pt x="107513" y="0"/>
                  </a:lnTo>
                  <a:lnTo>
                    <a:pt x="86994" y="4560"/>
                  </a:lnTo>
                  <a:lnTo>
                    <a:pt x="49167" y="26552"/>
                  </a:lnTo>
                  <a:lnTo>
                    <a:pt x="23914" y="57733"/>
                  </a:lnTo>
                  <a:lnTo>
                    <a:pt x="15133" y="83252"/>
                  </a:lnTo>
                  <a:lnTo>
                    <a:pt x="1798" y="144430"/>
                  </a:lnTo>
                  <a:lnTo>
                    <a:pt x="0" y="182867"/>
                  </a:lnTo>
                  <a:lnTo>
                    <a:pt x="12399" y="238657"/>
                  </a:lnTo>
                  <a:lnTo>
                    <a:pt x="27967" y="264988"/>
                  </a:lnTo>
                  <a:lnTo>
                    <a:pt x="52987" y="287609"/>
                  </a:lnTo>
                  <a:lnTo>
                    <a:pt x="78748" y="292654"/>
                  </a:lnTo>
                  <a:lnTo>
                    <a:pt x="131766" y="286360"/>
                  </a:lnTo>
                  <a:lnTo>
                    <a:pt x="183620" y="265255"/>
                  </a:lnTo>
                  <a:lnTo>
                    <a:pt x="208151" y="2601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277240" y="2443915"/>
            <a:ext cx="934574" cy="472479"/>
            <a:chOff x="5277240" y="2443915"/>
            <a:chExt cx="934574" cy="472479"/>
          </a:xfrm>
        </p:grpSpPr>
        <p:sp>
          <p:nvSpPr>
            <p:cNvPr id="73" name="Freeform 72"/>
            <p:cNvSpPr/>
            <p:nvPr/>
          </p:nvSpPr>
          <p:spPr>
            <a:xfrm>
              <a:off x="5277240" y="2443915"/>
              <a:ext cx="244373" cy="400426"/>
            </a:xfrm>
            <a:custGeom>
              <a:avLst/>
              <a:gdLst/>
              <a:ahLst/>
              <a:cxnLst/>
              <a:rect l="0" t="0" r="0" b="0"/>
              <a:pathLst>
                <a:path w="244373" h="400426">
                  <a:moveTo>
                    <a:pt x="50179" y="146095"/>
                  </a:moveTo>
                  <a:lnTo>
                    <a:pt x="33391" y="208375"/>
                  </a:lnTo>
                  <a:lnTo>
                    <a:pt x="26846" y="262426"/>
                  </a:lnTo>
                  <a:lnTo>
                    <a:pt x="20224" y="323752"/>
                  </a:lnTo>
                  <a:lnTo>
                    <a:pt x="7356" y="386689"/>
                  </a:lnTo>
                  <a:lnTo>
                    <a:pt x="4083" y="397738"/>
                  </a:lnTo>
                  <a:lnTo>
                    <a:pt x="1901" y="400425"/>
                  </a:lnTo>
                  <a:lnTo>
                    <a:pt x="446" y="397536"/>
                  </a:lnTo>
                  <a:lnTo>
                    <a:pt x="0" y="383019"/>
                  </a:lnTo>
                  <a:lnTo>
                    <a:pt x="15609" y="322281"/>
                  </a:lnTo>
                  <a:lnTo>
                    <a:pt x="29226" y="266208"/>
                  </a:lnTo>
                  <a:lnTo>
                    <a:pt x="37592" y="215055"/>
                  </a:lnTo>
                  <a:lnTo>
                    <a:pt x="47650" y="161060"/>
                  </a:lnTo>
                  <a:lnTo>
                    <a:pt x="64346" y="104565"/>
                  </a:lnTo>
                  <a:lnTo>
                    <a:pt x="81782" y="51415"/>
                  </a:lnTo>
                  <a:lnTo>
                    <a:pt x="95806" y="9240"/>
                  </a:lnTo>
                  <a:lnTo>
                    <a:pt x="101654" y="3385"/>
                  </a:lnTo>
                  <a:lnTo>
                    <a:pt x="109063" y="652"/>
                  </a:lnTo>
                  <a:lnTo>
                    <a:pt x="117511" y="0"/>
                  </a:lnTo>
                  <a:lnTo>
                    <a:pt x="125483" y="4245"/>
                  </a:lnTo>
                  <a:lnTo>
                    <a:pt x="140579" y="21439"/>
                  </a:lnTo>
                  <a:lnTo>
                    <a:pt x="164957" y="84071"/>
                  </a:lnTo>
                  <a:lnTo>
                    <a:pt x="179826" y="139302"/>
                  </a:lnTo>
                  <a:lnTo>
                    <a:pt x="194029" y="195273"/>
                  </a:lnTo>
                  <a:lnTo>
                    <a:pt x="208099" y="248269"/>
                  </a:lnTo>
                  <a:lnTo>
                    <a:pt x="225653" y="303613"/>
                  </a:lnTo>
                  <a:lnTo>
                    <a:pt x="244372" y="363648"/>
                  </a:lnTo>
                  <a:lnTo>
                    <a:pt x="243982" y="368339"/>
                  </a:lnTo>
                  <a:lnTo>
                    <a:pt x="239693" y="3777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37948" y="270582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99392" y="12724"/>
                  </a:lnTo>
                  <a:lnTo>
                    <a:pt x="42724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80103" y="2660623"/>
              <a:ext cx="115815" cy="143833"/>
            </a:xfrm>
            <a:custGeom>
              <a:avLst/>
              <a:gdLst/>
              <a:ahLst/>
              <a:cxnLst/>
              <a:rect l="0" t="0" r="0" b="0"/>
              <a:pathLst>
                <a:path w="115815" h="143833">
                  <a:moveTo>
                    <a:pt x="0" y="66257"/>
                  </a:moveTo>
                  <a:lnTo>
                    <a:pt x="25194" y="120132"/>
                  </a:lnTo>
                  <a:lnTo>
                    <a:pt x="35411" y="143832"/>
                  </a:lnTo>
                  <a:lnTo>
                    <a:pt x="20460" y="87888"/>
                  </a:lnTo>
                  <a:lnTo>
                    <a:pt x="16112" y="66512"/>
                  </a:lnTo>
                  <a:lnTo>
                    <a:pt x="18080" y="45314"/>
                  </a:lnTo>
                  <a:lnTo>
                    <a:pt x="25973" y="27313"/>
                  </a:lnTo>
                  <a:lnTo>
                    <a:pt x="31353" y="19238"/>
                  </a:lnTo>
                  <a:lnTo>
                    <a:pt x="46690" y="7145"/>
                  </a:lnTo>
                  <a:lnTo>
                    <a:pt x="55694" y="2283"/>
                  </a:lnTo>
                  <a:lnTo>
                    <a:pt x="75056" y="0"/>
                  </a:lnTo>
                  <a:lnTo>
                    <a:pt x="115814" y="3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62185" y="2671099"/>
              <a:ext cx="123246" cy="146116"/>
            </a:xfrm>
            <a:custGeom>
              <a:avLst/>
              <a:gdLst/>
              <a:ahLst/>
              <a:cxnLst/>
              <a:rect l="0" t="0" r="0" b="0"/>
              <a:pathLst>
                <a:path w="123246" h="146116">
                  <a:moveTo>
                    <a:pt x="123245" y="34724"/>
                  </a:moveTo>
                  <a:lnTo>
                    <a:pt x="112066" y="17957"/>
                  </a:lnTo>
                  <a:lnTo>
                    <a:pt x="94100" y="6605"/>
                  </a:lnTo>
                  <a:lnTo>
                    <a:pt x="71687" y="0"/>
                  </a:lnTo>
                  <a:lnTo>
                    <a:pt x="50027" y="964"/>
                  </a:lnTo>
                  <a:lnTo>
                    <a:pt x="31822" y="8412"/>
                  </a:lnTo>
                  <a:lnTo>
                    <a:pt x="23692" y="13673"/>
                  </a:lnTo>
                  <a:lnTo>
                    <a:pt x="11538" y="28878"/>
                  </a:lnTo>
                  <a:lnTo>
                    <a:pt x="3408" y="48504"/>
                  </a:lnTo>
                  <a:lnTo>
                    <a:pt x="0" y="84691"/>
                  </a:lnTo>
                  <a:lnTo>
                    <a:pt x="3349" y="107235"/>
                  </a:lnTo>
                  <a:lnTo>
                    <a:pt x="14975" y="125833"/>
                  </a:lnTo>
                  <a:lnTo>
                    <a:pt x="22989" y="134068"/>
                  </a:lnTo>
                  <a:lnTo>
                    <a:pt x="44371" y="143218"/>
                  </a:lnTo>
                  <a:lnTo>
                    <a:pt x="67133" y="146115"/>
                  </a:lnTo>
                  <a:lnTo>
                    <a:pt x="102188" y="140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95834" y="2905865"/>
              <a:ext cx="610654" cy="10529"/>
            </a:xfrm>
            <a:custGeom>
              <a:avLst/>
              <a:gdLst/>
              <a:ahLst/>
              <a:cxnLst/>
              <a:rect l="0" t="0" r="0" b="0"/>
              <a:pathLst>
                <a:path w="610654" h="10529">
                  <a:moveTo>
                    <a:pt x="610653" y="0"/>
                  </a:moveTo>
                  <a:lnTo>
                    <a:pt x="561722" y="0"/>
                  </a:lnTo>
                  <a:lnTo>
                    <a:pt x="502591" y="0"/>
                  </a:lnTo>
                  <a:lnTo>
                    <a:pt x="454372" y="0"/>
                  </a:lnTo>
                  <a:lnTo>
                    <a:pt x="394082" y="0"/>
                  </a:lnTo>
                  <a:lnTo>
                    <a:pt x="333994" y="0"/>
                  </a:lnTo>
                  <a:lnTo>
                    <a:pt x="271735" y="5589"/>
                  </a:lnTo>
                  <a:lnTo>
                    <a:pt x="214376" y="9553"/>
                  </a:lnTo>
                  <a:lnTo>
                    <a:pt x="157986" y="10336"/>
                  </a:lnTo>
                  <a:lnTo>
                    <a:pt x="101787" y="10490"/>
                  </a:lnTo>
                  <a:lnTo>
                    <a:pt x="46796" y="1052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17057" y="2726880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0" name="Straight Connector 79"/>
          <p:cNvCxnSpPr/>
          <p:nvPr/>
        </p:nvCxnSpPr>
        <p:spPr>
          <a:xfrm>
            <a:off x="2790051" y="2653181"/>
            <a:ext cx="0" cy="2010943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Freeform 80"/>
          <p:cNvSpPr/>
          <p:nvPr/>
        </p:nvSpPr>
        <p:spPr>
          <a:xfrm>
            <a:off x="2740312" y="4812131"/>
            <a:ext cx="180070" cy="199435"/>
          </a:xfrm>
          <a:custGeom>
            <a:avLst/>
            <a:gdLst/>
            <a:ahLst/>
            <a:cxnLst/>
            <a:rect l="0" t="0" r="0" b="0"/>
            <a:pathLst>
              <a:path w="180070" h="199435">
                <a:moveTo>
                  <a:pt x="28682" y="199434"/>
                </a:moveTo>
                <a:lnTo>
                  <a:pt x="20349" y="161956"/>
                </a:lnTo>
                <a:lnTo>
                  <a:pt x="10037" y="104118"/>
                </a:lnTo>
                <a:lnTo>
                  <a:pt x="0" y="51231"/>
                </a:lnTo>
                <a:lnTo>
                  <a:pt x="727" y="25941"/>
                </a:lnTo>
                <a:lnTo>
                  <a:pt x="8849" y="6902"/>
                </a:lnTo>
                <a:lnTo>
                  <a:pt x="15460" y="2059"/>
                </a:lnTo>
                <a:lnTo>
                  <a:pt x="23377" y="0"/>
                </a:lnTo>
                <a:lnTo>
                  <a:pt x="78720" y="642"/>
                </a:lnTo>
                <a:lnTo>
                  <a:pt x="110969" y="8991"/>
                </a:lnTo>
                <a:lnTo>
                  <a:pt x="150797" y="38798"/>
                </a:lnTo>
                <a:lnTo>
                  <a:pt x="166770" y="64880"/>
                </a:lnTo>
                <a:lnTo>
                  <a:pt x="178912" y="94835"/>
                </a:lnTo>
                <a:lnTo>
                  <a:pt x="180069" y="115510"/>
                </a:lnTo>
                <a:lnTo>
                  <a:pt x="175514" y="135228"/>
                </a:lnTo>
                <a:lnTo>
                  <a:pt x="153526" y="166950"/>
                </a:lnTo>
                <a:lnTo>
                  <a:pt x="139151" y="180317"/>
                </a:lnTo>
                <a:lnTo>
                  <a:pt x="121063" y="190157"/>
                </a:lnTo>
                <a:lnTo>
                  <a:pt x="85560" y="196685"/>
                </a:lnTo>
                <a:lnTo>
                  <a:pt x="28682" y="18890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4274570" y="1242362"/>
            <a:ext cx="315856" cy="421141"/>
            <a:chOff x="4274570" y="1242362"/>
            <a:chExt cx="315856" cy="421141"/>
          </a:xfrm>
        </p:grpSpPr>
        <p:sp>
          <p:nvSpPr>
            <p:cNvPr id="82" name="Freeform 81"/>
            <p:cNvSpPr/>
            <p:nvPr/>
          </p:nvSpPr>
          <p:spPr>
            <a:xfrm>
              <a:off x="4453554" y="1473989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136871" y="189513"/>
                  </a:moveTo>
                  <a:lnTo>
                    <a:pt x="102542" y="128640"/>
                  </a:lnTo>
                  <a:lnTo>
                    <a:pt x="55992" y="68279"/>
                  </a:lnTo>
                  <a:lnTo>
                    <a:pt x="6233" y="69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74570" y="1242362"/>
              <a:ext cx="289360" cy="393128"/>
            </a:xfrm>
            <a:custGeom>
              <a:avLst/>
              <a:gdLst/>
              <a:ahLst/>
              <a:cxnLst/>
              <a:rect l="0" t="0" r="0" b="0"/>
              <a:pathLst>
                <a:path w="289360" h="393128">
                  <a:moveTo>
                    <a:pt x="273741" y="347441"/>
                  </a:moveTo>
                  <a:lnTo>
                    <a:pt x="289359" y="393127"/>
                  </a:lnTo>
                  <a:lnTo>
                    <a:pt x="279581" y="355898"/>
                  </a:lnTo>
                  <a:lnTo>
                    <a:pt x="250534" y="294616"/>
                  </a:lnTo>
                  <a:lnTo>
                    <a:pt x="213582" y="231611"/>
                  </a:lnTo>
                  <a:lnTo>
                    <a:pt x="171921" y="177520"/>
                  </a:lnTo>
                  <a:lnTo>
                    <a:pt x="129847" y="121274"/>
                  </a:lnTo>
                  <a:lnTo>
                    <a:pt x="73699" y="63247"/>
                  </a:lnTo>
                  <a:lnTo>
                    <a:pt x="18717" y="93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2800580" y="526426"/>
            <a:ext cx="1664687" cy="943956"/>
          </a:xfrm>
          <a:custGeom>
            <a:avLst/>
            <a:gdLst/>
            <a:ahLst/>
            <a:cxnLst/>
            <a:rect l="0" t="0" r="0" b="0"/>
            <a:pathLst>
              <a:path w="1664687" h="943956">
                <a:moveTo>
                  <a:pt x="1568746" y="821221"/>
                </a:moveTo>
                <a:lnTo>
                  <a:pt x="1611408" y="876881"/>
                </a:lnTo>
                <a:lnTo>
                  <a:pt x="1653022" y="934180"/>
                </a:lnTo>
                <a:lnTo>
                  <a:pt x="1660025" y="942151"/>
                </a:lnTo>
                <a:lnTo>
                  <a:pt x="1663524" y="943955"/>
                </a:lnTo>
                <a:lnTo>
                  <a:pt x="1664686" y="941648"/>
                </a:lnTo>
                <a:lnTo>
                  <a:pt x="1664292" y="936601"/>
                </a:lnTo>
                <a:lnTo>
                  <a:pt x="1627632" y="873222"/>
                </a:lnTo>
                <a:lnTo>
                  <a:pt x="1586226" y="817872"/>
                </a:lnTo>
                <a:lnTo>
                  <a:pt x="1537157" y="758778"/>
                </a:lnTo>
                <a:lnTo>
                  <a:pt x="1488027" y="703371"/>
                </a:lnTo>
                <a:lnTo>
                  <a:pt x="1437725" y="641142"/>
                </a:lnTo>
                <a:lnTo>
                  <a:pt x="1409432" y="612666"/>
                </a:lnTo>
                <a:lnTo>
                  <a:pt x="1348491" y="568142"/>
                </a:lnTo>
                <a:lnTo>
                  <a:pt x="1292975" y="519381"/>
                </a:lnTo>
                <a:lnTo>
                  <a:pt x="1262818" y="503930"/>
                </a:lnTo>
                <a:lnTo>
                  <a:pt x="1258339" y="503239"/>
                </a:lnTo>
                <a:lnTo>
                  <a:pt x="1257693" y="505118"/>
                </a:lnTo>
                <a:lnTo>
                  <a:pt x="1267962" y="518941"/>
                </a:lnTo>
                <a:lnTo>
                  <a:pt x="1326985" y="572166"/>
                </a:lnTo>
                <a:lnTo>
                  <a:pt x="1386131" y="628203"/>
                </a:lnTo>
                <a:lnTo>
                  <a:pt x="1433945" y="670313"/>
                </a:lnTo>
                <a:lnTo>
                  <a:pt x="1439105" y="671483"/>
                </a:lnTo>
                <a:lnTo>
                  <a:pt x="1441374" y="668753"/>
                </a:lnTo>
                <a:lnTo>
                  <a:pt x="1441718" y="663424"/>
                </a:lnTo>
                <a:lnTo>
                  <a:pt x="1435860" y="651263"/>
                </a:lnTo>
                <a:lnTo>
                  <a:pt x="1384827" y="595385"/>
                </a:lnTo>
                <a:lnTo>
                  <a:pt x="1327226" y="537599"/>
                </a:lnTo>
                <a:lnTo>
                  <a:pt x="1268430" y="487857"/>
                </a:lnTo>
                <a:lnTo>
                  <a:pt x="1216714" y="439858"/>
                </a:lnTo>
                <a:lnTo>
                  <a:pt x="1166137" y="406125"/>
                </a:lnTo>
                <a:lnTo>
                  <a:pt x="1143218" y="386924"/>
                </a:lnTo>
                <a:lnTo>
                  <a:pt x="1081983" y="349891"/>
                </a:lnTo>
                <a:lnTo>
                  <a:pt x="1062288" y="339170"/>
                </a:lnTo>
                <a:lnTo>
                  <a:pt x="1000112" y="299183"/>
                </a:lnTo>
                <a:lnTo>
                  <a:pt x="974443" y="284658"/>
                </a:lnTo>
                <a:lnTo>
                  <a:pt x="973672" y="285698"/>
                </a:lnTo>
                <a:lnTo>
                  <a:pt x="975498" y="288731"/>
                </a:lnTo>
                <a:lnTo>
                  <a:pt x="1034667" y="327343"/>
                </a:lnTo>
                <a:lnTo>
                  <a:pt x="1095216" y="368580"/>
                </a:lnTo>
                <a:lnTo>
                  <a:pt x="1149824" y="410617"/>
                </a:lnTo>
                <a:lnTo>
                  <a:pt x="1190158" y="433098"/>
                </a:lnTo>
                <a:lnTo>
                  <a:pt x="1194692" y="433791"/>
                </a:lnTo>
                <a:lnTo>
                  <a:pt x="1195374" y="431913"/>
                </a:lnTo>
                <a:lnTo>
                  <a:pt x="1193489" y="428321"/>
                </a:lnTo>
                <a:lnTo>
                  <a:pt x="1134208" y="378757"/>
                </a:lnTo>
                <a:lnTo>
                  <a:pt x="1073655" y="336887"/>
                </a:lnTo>
                <a:lnTo>
                  <a:pt x="1020061" y="301812"/>
                </a:lnTo>
                <a:lnTo>
                  <a:pt x="959552" y="266720"/>
                </a:lnTo>
                <a:lnTo>
                  <a:pt x="904115" y="230196"/>
                </a:lnTo>
                <a:lnTo>
                  <a:pt x="844299" y="202509"/>
                </a:lnTo>
                <a:lnTo>
                  <a:pt x="814412" y="187123"/>
                </a:lnTo>
                <a:lnTo>
                  <a:pt x="795969" y="175582"/>
                </a:lnTo>
                <a:lnTo>
                  <a:pt x="738060" y="149304"/>
                </a:lnTo>
                <a:lnTo>
                  <a:pt x="705725" y="134964"/>
                </a:lnTo>
                <a:lnTo>
                  <a:pt x="700940" y="134429"/>
                </a:lnTo>
                <a:lnTo>
                  <a:pt x="700090" y="136412"/>
                </a:lnTo>
                <a:lnTo>
                  <a:pt x="701863" y="140074"/>
                </a:lnTo>
                <a:lnTo>
                  <a:pt x="713192" y="147262"/>
                </a:lnTo>
                <a:lnTo>
                  <a:pt x="769264" y="176776"/>
                </a:lnTo>
                <a:lnTo>
                  <a:pt x="828548" y="204645"/>
                </a:lnTo>
                <a:lnTo>
                  <a:pt x="883972" y="238789"/>
                </a:lnTo>
                <a:lnTo>
                  <a:pt x="941938" y="271706"/>
                </a:lnTo>
                <a:lnTo>
                  <a:pt x="944984" y="272384"/>
                </a:lnTo>
                <a:lnTo>
                  <a:pt x="944674" y="269326"/>
                </a:lnTo>
                <a:lnTo>
                  <a:pt x="942128" y="263778"/>
                </a:lnTo>
                <a:lnTo>
                  <a:pt x="912826" y="238063"/>
                </a:lnTo>
                <a:lnTo>
                  <a:pt x="852531" y="197649"/>
                </a:lnTo>
                <a:lnTo>
                  <a:pt x="789613" y="171200"/>
                </a:lnTo>
                <a:lnTo>
                  <a:pt x="736991" y="145405"/>
                </a:lnTo>
                <a:lnTo>
                  <a:pt x="685305" y="122914"/>
                </a:lnTo>
                <a:lnTo>
                  <a:pt x="626222" y="105993"/>
                </a:lnTo>
                <a:lnTo>
                  <a:pt x="569203" y="87829"/>
                </a:lnTo>
                <a:lnTo>
                  <a:pt x="515984" y="70201"/>
                </a:lnTo>
                <a:lnTo>
                  <a:pt x="452733" y="49132"/>
                </a:lnTo>
                <a:lnTo>
                  <a:pt x="415553" y="38603"/>
                </a:lnTo>
                <a:lnTo>
                  <a:pt x="409226" y="38603"/>
                </a:lnTo>
                <a:lnTo>
                  <a:pt x="407348" y="40943"/>
                </a:lnTo>
                <a:lnTo>
                  <a:pt x="408436" y="44842"/>
                </a:lnTo>
                <a:lnTo>
                  <a:pt x="422123" y="52294"/>
                </a:lnTo>
                <a:lnTo>
                  <a:pt x="482317" y="70143"/>
                </a:lnTo>
                <a:lnTo>
                  <a:pt x="537253" y="84217"/>
                </a:lnTo>
                <a:lnTo>
                  <a:pt x="598777" y="101773"/>
                </a:lnTo>
                <a:lnTo>
                  <a:pt x="652589" y="119321"/>
                </a:lnTo>
                <a:lnTo>
                  <a:pt x="715922" y="140378"/>
                </a:lnTo>
                <a:lnTo>
                  <a:pt x="751030" y="152077"/>
                </a:lnTo>
                <a:lnTo>
                  <a:pt x="693785" y="127405"/>
                </a:lnTo>
                <a:lnTo>
                  <a:pt x="631613" y="102175"/>
                </a:lnTo>
                <a:lnTo>
                  <a:pt x="575935" y="84279"/>
                </a:lnTo>
                <a:lnTo>
                  <a:pt x="515700" y="66686"/>
                </a:lnTo>
                <a:lnTo>
                  <a:pt x="462522" y="52642"/>
                </a:lnTo>
                <a:lnTo>
                  <a:pt x="399034" y="36263"/>
                </a:lnTo>
                <a:lnTo>
                  <a:pt x="341557" y="29389"/>
                </a:lnTo>
                <a:lnTo>
                  <a:pt x="290126" y="22701"/>
                </a:lnTo>
                <a:lnTo>
                  <a:pt x="234907" y="14145"/>
                </a:lnTo>
                <a:lnTo>
                  <a:pt x="202313" y="11599"/>
                </a:lnTo>
                <a:lnTo>
                  <a:pt x="209630" y="11003"/>
                </a:lnTo>
                <a:lnTo>
                  <a:pt x="265399" y="18923"/>
                </a:lnTo>
                <a:lnTo>
                  <a:pt x="325285" y="29180"/>
                </a:lnTo>
                <a:lnTo>
                  <a:pt x="384470" y="40178"/>
                </a:lnTo>
                <a:lnTo>
                  <a:pt x="441527" y="53310"/>
                </a:lnTo>
                <a:lnTo>
                  <a:pt x="501987" y="64211"/>
                </a:lnTo>
                <a:lnTo>
                  <a:pt x="530102" y="74916"/>
                </a:lnTo>
                <a:lnTo>
                  <a:pt x="531216" y="73340"/>
                </a:lnTo>
                <a:lnTo>
                  <a:pt x="529619" y="69950"/>
                </a:lnTo>
                <a:lnTo>
                  <a:pt x="505015" y="59589"/>
                </a:lnTo>
                <a:lnTo>
                  <a:pt x="444346" y="42103"/>
                </a:lnTo>
                <a:lnTo>
                  <a:pt x="381432" y="24564"/>
                </a:lnTo>
                <a:lnTo>
                  <a:pt x="326165" y="13646"/>
                </a:lnTo>
                <a:lnTo>
                  <a:pt x="263400" y="3702"/>
                </a:lnTo>
                <a:lnTo>
                  <a:pt x="209914" y="730"/>
                </a:lnTo>
                <a:lnTo>
                  <a:pt x="154288" y="143"/>
                </a:lnTo>
                <a:lnTo>
                  <a:pt x="107599" y="27"/>
                </a:lnTo>
                <a:lnTo>
                  <a:pt x="170645" y="0"/>
                </a:lnTo>
                <a:lnTo>
                  <a:pt x="231699" y="7234"/>
                </a:lnTo>
                <a:lnTo>
                  <a:pt x="293190" y="15683"/>
                </a:lnTo>
                <a:lnTo>
                  <a:pt x="331496" y="19463"/>
                </a:lnTo>
                <a:lnTo>
                  <a:pt x="336811" y="18824"/>
                </a:lnTo>
                <a:lnTo>
                  <a:pt x="336844" y="17228"/>
                </a:lnTo>
                <a:lnTo>
                  <a:pt x="333357" y="14994"/>
                </a:lnTo>
                <a:lnTo>
                  <a:pt x="276277" y="7996"/>
                </a:lnTo>
                <a:lnTo>
                  <a:pt x="213027" y="1052"/>
                </a:lnTo>
                <a:lnTo>
                  <a:pt x="157720" y="206"/>
                </a:lnTo>
                <a:lnTo>
                  <a:pt x="101734" y="39"/>
                </a:lnTo>
                <a:lnTo>
                  <a:pt x="46785" y="1176"/>
                </a:lnTo>
                <a:lnTo>
                  <a:pt x="23133" y="5591"/>
                </a:lnTo>
                <a:lnTo>
                  <a:pt x="20101" y="7236"/>
                </a:lnTo>
                <a:lnTo>
                  <a:pt x="22760" y="8333"/>
                </a:lnTo>
                <a:lnTo>
                  <a:pt x="86226" y="10334"/>
                </a:lnTo>
                <a:lnTo>
                  <a:pt x="140774" y="16078"/>
                </a:lnTo>
                <a:lnTo>
                  <a:pt x="196610" y="21242"/>
                </a:lnTo>
                <a:lnTo>
                  <a:pt x="252699" y="29194"/>
                </a:lnTo>
                <a:lnTo>
                  <a:pt x="314470" y="39675"/>
                </a:lnTo>
                <a:lnTo>
                  <a:pt x="373904" y="50702"/>
                </a:lnTo>
                <a:lnTo>
                  <a:pt x="430994" y="63838"/>
                </a:lnTo>
                <a:lnTo>
                  <a:pt x="485392" y="80805"/>
                </a:lnTo>
                <a:lnTo>
                  <a:pt x="537860" y="94772"/>
                </a:lnTo>
                <a:lnTo>
                  <a:pt x="598857" y="112305"/>
                </a:lnTo>
                <a:lnTo>
                  <a:pt x="652600" y="129850"/>
                </a:lnTo>
                <a:lnTo>
                  <a:pt x="715923" y="159972"/>
                </a:lnTo>
                <a:lnTo>
                  <a:pt x="779108" y="191429"/>
                </a:lnTo>
                <a:lnTo>
                  <a:pt x="782617" y="193129"/>
                </a:lnTo>
                <a:lnTo>
                  <a:pt x="781448" y="193093"/>
                </a:lnTo>
                <a:lnTo>
                  <a:pt x="777159" y="191899"/>
                </a:lnTo>
                <a:lnTo>
                  <a:pt x="714800" y="155276"/>
                </a:lnTo>
                <a:lnTo>
                  <a:pt x="655910" y="130887"/>
                </a:lnTo>
                <a:lnTo>
                  <a:pt x="600538" y="112439"/>
                </a:lnTo>
                <a:lnTo>
                  <a:pt x="539203" y="94773"/>
                </a:lnTo>
                <a:lnTo>
                  <a:pt x="483437" y="78380"/>
                </a:lnTo>
                <a:lnTo>
                  <a:pt x="422642" y="68725"/>
                </a:lnTo>
                <a:lnTo>
                  <a:pt x="362456" y="52448"/>
                </a:lnTo>
                <a:lnTo>
                  <a:pt x="302703" y="44154"/>
                </a:lnTo>
                <a:lnTo>
                  <a:pt x="243197" y="30928"/>
                </a:lnTo>
                <a:lnTo>
                  <a:pt x="194658" y="23006"/>
                </a:lnTo>
                <a:lnTo>
                  <a:pt x="140010" y="20271"/>
                </a:lnTo>
                <a:lnTo>
                  <a:pt x="84155" y="12798"/>
                </a:lnTo>
                <a:lnTo>
                  <a:pt x="28062" y="10976"/>
                </a:lnTo>
                <a:lnTo>
                  <a:pt x="0" y="105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6422383" y="2380951"/>
            <a:ext cx="2800582" cy="579729"/>
            <a:chOff x="6422383" y="2380951"/>
            <a:chExt cx="2800582" cy="579729"/>
          </a:xfrm>
        </p:grpSpPr>
        <p:sp>
          <p:nvSpPr>
            <p:cNvPr id="86" name="Freeform 85"/>
            <p:cNvSpPr/>
            <p:nvPr/>
          </p:nvSpPr>
          <p:spPr>
            <a:xfrm>
              <a:off x="6643482" y="2453139"/>
              <a:ext cx="10444" cy="368499"/>
            </a:xfrm>
            <a:custGeom>
              <a:avLst/>
              <a:gdLst/>
              <a:ahLst/>
              <a:cxnLst/>
              <a:rect l="0" t="0" r="0" b="0"/>
              <a:pathLst>
                <a:path w="10444" h="368499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0239" y="162968"/>
                  </a:lnTo>
                  <a:lnTo>
                    <a:pt x="10443" y="215703"/>
                  </a:lnTo>
                  <a:lnTo>
                    <a:pt x="9333" y="272923"/>
                  </a:lnTo>
                  <a:lnTo>
                    <a:pt x="2190" y="33224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22383" y="2380951"/>
              <a:ext cx="429233" cy="272231"/>
            </a:xfrm>
            <a:custGeom>
              <a:avLst/>
              <a:gdLst/>
              <a:ahLst/>
              <a:cxnLst/>
              <a:rect l="0" t="0" r="0" b="0"/>
              <a:pathLst>
                <a:path w="429233" h="272231">
                  <a:moveTo>
                    <a:pt x="0" y="156416"/>
                  </a:moveTo>
                  <a:lnTo>
                    <a:pt x="3119" y="113725"/>
                  </a:lnTo>
                  <a:lnTo>
                    <a:pt x="9575" y="94158"/>
                  </a:lnTo>
                  <a:lnTo>
                    <a:pt x="20243" y="77664"/>
                  </a:lnTo>
                  <a:lnTo>
                    <a:pt x="74553" y="33757"/>
                  </a:lnTo>
                  <a:lnTo>
                    <a:pt x="136946" y="6139"/>
                  </a:lnTo>
                  <a:lnTo>
                    <a:pt x="187405" y="0"/>
                  </a:lnTo>
                  <a:lnTo>
                    <a:pt x="245552" y="1907"/>
                  </a:lnTo>
                  <a:lnTo>
                    <a:pt x="301838" y="13202"/>
                  </a:lnTo>
                  <a:lnTo>
                    <a:pt x="359126" y="48298"/>
                  </a:lnTo>
                  <a:lnTo>
                    <a:pt x="397972" y="77001"/>
                  </a:lnTo>
                  <a:lnTo>
                    <a:pt x="419337" y="115253"/>
                  </a:lnTo>
                  <a:lnTo>
                    <a:pt x="426188" y="136952"/>
                  </a:lnTo>
                  <a:lnTo>
                    <a:pt x="429232" y="162193"/>
                  </a:lnTo>
                  <a:lnTo>
                    <a:pt x="424347" y="185890"/>
                  </a:lnTo>
                  <a:lnTo>
                    <a:pt x="408442" y="215842"/>
                  </a:lnTo>
                  <a:lnTo>
                    <a:pt x="393270" y="231961"/>
                  </a:lnTo>
                  <a:lnTo>
                    <a:pt x="337633" y="262912"/>
                  </a:lnTo>
                  <a:lnTo>
                    <a:pt x="284270" y="2722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744813" y="2703809"/>
              <a:ext cx="172410" cy="144535"/>
            </a:xfrm>
            <a:custGeom>
              <a:avLst/>
              <a:gdLst/>
              <a:ahLst/>
              <a:cxnLst/>
              <a:rect l="0" t="0" r="0" b="0"/>
              <a:pathLst>
                <a:path w="172410" h="144535">
                  <a:moveTo>
                    <a:pt x="88182" y="96771"/>
                  </a:moveTo>
                  <a:lnTo>
                    <a:pt x="102836" y="52808"/>
                  </a:lnTo>
                  <a:lnTo>
                    <a:pt x="103274" y="32778"/>
                  </a:lnTo>
                  <a:lnTo>
                    <a:pt x="101752" y="22524"/>
                  </a:lnTo>
                  <a:lnTo>
                    <a:pt x="97229" y="14517"/>
                  </a:lnTo>
                  <a:lnTo>
                    <a:pt x="82844" y="2502"/>
                  </a:lnTo>
                  <a:lnTo>
                    <a:pt x="74095" y="0"/>
                  </a:lnTo>
                  <a:lnTo>
                    <a:pt x="55015" y="339"/>
                  </a:lnTo>
                  <a:lnTo>
                    <a:pt x="37956" y="7509"/>
                  </a:lnTo>
                  <a:lnTo>
                    <a:pt x="30131" y="12697"/>
                  </a:lnTo>
                  <a:lnTo>
                    <a:pt x="18318" y="27819"/>
                  </a:lnTo>
                  <a:lnTo>
                    <a:pt x="1201" y="71713"/>
                  </a:lnTo>
                  <a:lnTo>
                    <a:pt x="0" y="94993"/>
                  </a:lnTo>
                  <a:lnTo>
                    <a:pt x="4537" y="115868"/>
                  </a:lnTo>
                  <a:lnTo>
                    <a:pt x="14351" y="132944"/>
                  </a:lnTo>
                  <a:lnTo>
                    <a:pt x="22584" y="138434"/>
                  </a:lnTo>
                  <a:lnTo>
                    <a:pt x="44209" y="144534"/>
                  </a:lnTo>
                  <a:lnTo>
                    <a:pt x="54187" y="143821"/>
                  </a:lnTo>
                  <a:lnTo>
                    <a:pt x="71513" y="136789"/>
                  </a:lnTo>
                  <a:lnTo>
                    <a:pt x="83893" y="122746"/>
                  </a:lnTo>
                  <a:lnTo>
                    <a:pt x="101372" y="85134"/>
                  </a:lnTo>
                  <a:lnTo>
                    <a:pt x="105165" y="81994"/>
                  </a:lnTo>
                  <a:lnTo>
                    <a:pt x="108862" y="83410"/>
                  </a:lnTo>
                  <a:lnTo>
                    <a:pt x="136311" y="117888"/>
                  </a:lnTo>
                  <a:lnTo>
                    <a:pt x="172409" y="138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80394" y="2705823"/>
              <a:ext cx="73700" cy="170905"/>
            </a:xfrm>
            <a:custGeom>
              <a:avLst/>
              <a:gdLst/>
              <a:ahLst/>
              <a:cxnLst/>
              <a:rect l="0" t="0" r="0" b="0"/>
              <a:pathLst>
                <a:path w="73700" h="170905">
                  <a:moveTo>
                    <a:pt x="0" y="63171"/>
                  </a:moveTo>
                  <a:lnTo>
                    <a:pt x="19128" y="117046"/>
                  </a:lnTo>
                  <a:lnTo>
                    <a:pt x="45853" y="170904"/>
                  </a:lnTo>
                  <a:lnTo>
                    <a:pt x="37248" y="129062"/>
                  </a:lnTo>
                  <a:lnTo>
                    <a:pt x="20878" y="74058"/>
                  </a:lnTo>
                  <a:lnTo>
                    <a:pt x="16298" y="52802"/>
                  </a:lnTo>
                  <a:lnTo>
                    <a:pt x="18162" y="31657"/>
                  </a:lnTo>
                  <a:lnTo>
                    <a:pt x="22636" y="23444"/>
                  </a:lnTo>
                  <a:lnTo>
                    <a:pt x="36966" y="11200"/>
                  </a:lnTo>
                  <a:lnTo>
                    <a:pt x="51914" y="497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86966" y="2568953"/>
              <a:ext cx="25056" cy="263213"/>
            </a:xfrm>
            <a:custGeom>
              <a:avLst/>
              <a:gdLst/>
              <a:ahLst/>
              <a:cxnLst/>
              <a:rect l="0" t="0" r="0" b="0"/>
              <a:pathLst>
                <a:path w="25056" h="263213">
                  <a:moveTo>
                    <a:pt x="25055" y="0"/>
                  </a:moveTo>
                  <a:lnTo>
                    <a:pt x="17819" y="27556"/>
                  </a:lnTo>
                  <a:lnTo>
                    <a:pt x="12058" y="86898"/>
                  </a:lnTo>
                  <a:lnTo>
                    <a:pt x="0" y="149356"/>
                  </a:lnTo>
                  <a:lnTo>
                    <a:pt x="1995" y="206754"/>
                  </a:lnTo>
                  <a:lnTo>
                    <a:pt x="399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17264" y="265318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2786" y="14654"/>
                  </a:lnTo>
                  <a:lnTo>
                    <a:pt x="40927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03009" y="2766222"/>
              <a:ext cx="158362" cy="150355"/>
            </a:xfrm>
            <a:custGeom>
              <a:avLst/>
              <a:gdLst/>
              <a:ahLst/>
              <a:cxnLst/>
              <a:rect l="0" t="0" r="0" b="0"/>
              <a:pathLst>
                <a:path w="158362" h="150355">
                  <a:moveTo>
                    <a:pt x="119623" y="13301"/>
                  </a:moveTo>
                  <a:lnTo>
                    <a:pt x="108445" y="2122"/>
                  </a:lnTo>
                  <a:lnTo>
                    <a:pt x="101642" y="0"/>
                  </a:lnTo>
                  <a:lnTo>
                    <a:pt x="84725" y="760"/>
                  </a:lnTo>
                  <a:lnTo>
                    <a:pt x="68628" y="8117"/>
                  </a:lnTo>
                  <a:lnTo>
                    <a:pt x="26036" y="39741"/>
                  </a:lnTo>
                  <a:lnTo>
                    <a:pt x="5428" y="77535"/>
                  </a:lnTo>
                  <a:lnTo>
                    <a:pt x="1379" y="87710"/>
                  </a:lnTo>
                  <a:lnTo>
                    <a:pt x="0" y="108373"/>
                  </a:lnTo>
                  <a:lnTo>
                    <a:pt x="1270" y="118796"/>
                  </a:lnTo>
                  <a:lnTo>
                    <a:pt x="12039" y="136617"/>
                  </a:lnTo>
                  <a:lnTo>
                    <a:pt x="19824" y="144644"/>
                  </a:lnTo>
                  <a:lnTo>
                    <a:pt x="30864" y="148827"/>
                  </a:lnTo>
                  <a:lnTo>
                    <a:pt x="58727" y="150354"/>
                  </a:lnTo>
                  <a:lnTo>
                    <a:pt x="96120" y="139047"/>
                  </a:lnTo>
                  <a:lnTo>
                    <a:pt x="129427" y="120879"/>
                  </a:lnTo>
                  <a:lnTo>
                    <a:pt x="144647" y="101278"/>
                  </a:lnTo>
                  <a:lnTo>
                    <a:pt x="154142" y="76968"/>
                  </a:lnTo>
                  <a:lnTo>
                    <a:pt x="158361" y="50566"/>
                  </a:lnTo>
                  <a:lnTo>
                    <a:pt x="153997" y="29473"/>
                  </a:lnTo>
                  <a:lnTo>
                    <a:pt x="145429" y="14640"/>
                  </a:lnTo>
                  <a:lnTo>
                    <a:pt x="130152" y="2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81508" y="2540755"/>
              <a:ext cx="109581" cy="386168"/>
            </a:xfrm>
            <a:custGeom>
              <a:avLst/>
              <a:gdLst/>
              <a:ahLst/>
              <a:cxnLst/>
              <a:rect l="0" t="0" r="0" b="0"/>
              <a:pathLst>
                <a:path w="109581" h="386168">
                  <a:moveTo>
                    <a:pt x="56938" y="386167"/>
                  </a:moveTo>
                  <a:lnTo>
                    <a:pt x="56938" y="327550"/>
                  </a:lnTo>
                  <a:lnTo>
                    <a:pt x="49702" y="273376"/>
                  </a:lnTo>
                  <a:lnTo>
                    <a:pt x="43939" y="220734"/>
                  </a:lnTo>
                  <a:lnTo>
                    <a:pt x="31883" y="170605"/>
                  </a:lnTo>
                  <a:lnTo>
                    <a:pt x="18236" y="116813"/>
                  </a:lnTo>
                  <a:lnTo>
                    <a:pt x="773" y="60361"/>
                  </a:lnTo>
                  <a:lnTo>
                    <a:pt x="0" y="38983"/>
                  </a:lnTo>
                  <a:lnTo>
                    <a:pt x="1432" y="28369"/>
                  </a:lnTo>
                  <a:lnTo>
                    <a:pt x="5896" y="20123"/>
                  </a:lnTo>
                  <a:lnTo>
                    <a:pt x="20214" y="7842"/>
                  </a:lnTo>
                  <a:lnTo>
                    <a:pt x="41396" y="1603"/>
                  </a:lnTo>
                  <a:lnTo>
                    <a:pt x="65238" y="0"/>
                  </a:lnTo>
                  <a:lnTo>
                    <a:pt x="109580" y="7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633161" y="2747937"/>
              <a:ext cx="136871" cy="7237"/>
            </a:xfrm>
            <a:custGeom>
              <a:avLst/>
              <a:gdLst/>
              <a:ahLst/>
              <a:cxnLst/>
              <a:rect l="0" t="0" r="0" b="0"/>
              <a:pathLst>
                <a:path w="136871" h="7237">
                  <a:moveTo>
                    <a:pt x="136870" y="0"/>
                  </a:moveTo>
                  <a:lnTo>
                    <a:pt x="109314" y="7236"/>
                  </a:lnTo>
                  <a:lnTo>
                    <a:pt x="53092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017264" y="2778892"/>
              <a:ext cx="173908" cy="171426"/>
            </a:xfrm>
            <a:custGeom>
              <a:avLst/>
              <a:gdLst/>
              <a:ahLst/>
              <a:cxnLst/>
              <a:rect l="0" t="0" r="0" b="0"/>
              <a:pathLst>
                <a:path w="173908" h="171426">
                  <a:moveTo>
                    <a:pt x="121264" y="74330"/>
                  </a:moveTo>
                  <a:lnTo>
                    <a:pt x="121264" y="51973"/>
                  </a:lnTo>
                  <a:lnTo>
                    <a:pt x="115025" y="34758"/>
                  </a:lnTo>
                  <a:lnTo>
                    <a:pt x="91956" y="4642"/>
                  </a:lnTo>
                  <a:lnTo>
                    <a:pt x="83009" y="966"/>
                  </a:lnTo>
                  <a:lnTo>
                    <a:pt x="60587" y="0"/>
                  </a:lnTo>
                  <a:lnTo>
                    <a:pt x="41265" y="6589"/>
                  </a:lnTo>
                  <a:lnTo>
                    <a:pt x="24878" y="18487"/>
                  </a:lnTo>
                  <a:lnTo>
                    <a:pt x="9796" y="35473"/>
                  </a:lnTo>
                  <a:lnTo>
                    <a:pt x="1533" y="60960"/>
                  </a:lnTo>
                  <a:lnTo>
                    <a:pt x="0" y="101954"/>
                  </a:lnTo>
                  <a:lnTo>
                    <a:pt x="9963" y="147247"/>
                  </a:lnTo>
                  <a:lnTo>
                    <a:pt x="15479" y="155697"/>
                  </a:lnTo>
                  <a:lnTo>
                    <a:pt x="30964" y="168205"/>
                  </a:lnTo>
                  <a:lnTo>
                    <a:pt x="49545" y="171425"/>
                  </a:lnTo>
                  <a:lnTo>
                    <a:pt x="59414" y="170645"/>
                  </a:lnTo>
                  <a:lnTo>
                    <a:pt x="76618" y="160421"/>
                  </a:lnTo>
                  <a:lnTo>
                    <a:pt x="90893" y="144178"/>
                  </a:lnTo>
                  <a:lnTo>
                    <a:pt x="113481" y="94880"/>
                  </a:lnTo>
                  <a:lnTo>
                    <a:pt x="116075" y="92710"/>
                  </a:lnTo>
                  <a:lnTo>
                    <a:pt x="117805" y="95942"/>
                  </a:lnTo>
                  <a:lnTo>
                    <a:pt x="118958" y="102776"/>
                  </a:lnTo>
                  <a:lnTo>
                    <a:pt x="126478" y="116609"/>
                  </a:lnTo>
                  <a:lnTo>
                    <a:pt x="173907" y="169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91171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373313" y="2775610"/>
              <a:ext cx="123185" cy="164869"/>
            </a:xfrm>
            <a:custGeom>
              <a:avLst/>
              <a:gdLst/>
              <a:ahLst/>
              <a:cxnLst/>
              <a:rect l="0" t="0" r="0" b="0"/>
              <a:pathLst>
                <a:path w="123185" h="164869">
                  <a:moveTo>
                    <a:pt x="123184" y="24970"/>
                  </a:moveTo>
                  <a:lnTo>
                    <a:pt x="105203" y="9329"/>
                  </a:lnTo>
                  <a:lnTo>
                    <a:pt x="88287" y="1251"/>
                  </a:lnTo>
                  <a:lnTo>
                    <a:pt x="65950" y="0"/>
                  </a:lnTo>
                  <a:lnTo>
                    <a:pt x="42765" y="4514"/>
                  </a:lnTo>
                  <a:lnTo>
                    <a:pt x="24661" y="14318"/>
                  </a:lnTo>
                  <a:lnTo>
                    <a:pt x="11936" y="32714"/>
                  </a:lnTo>
                  <a:lnTo>
                    <a:pt x="3550" y="56488"/>
                  </a:lnTo>
                  <a:lnTo>
                    <a:pt x="0" y="95010"/>
                  </a:lnTo>
                  <a:lnTo>
                    <a:pt x="3316" y="118100"/>
                  </a:lnTo>
                  <a:lnTo>
                    <a:pt x="11808" y="136941"/>
                  </a:lnTo>
                  <a:lnTo>
                    <a:pt x="17348" y="145241"/>
                  </a:lnTo>
                  <a:lnTo>
                    <a:pt x="32862" y="157582"/>
                  </a:lnTo>
                  <a:lnTo>
                    <a:pt x="41912" y="162511"/>
                  </a:lnTo>
                  <a:lnTo>
                    <a:pt x="64447" y="164868"/>
                  </a:lnTo>
                  <a:lnTo>
                    <a:pt x="102127" y="161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580725" y="2842694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559669" y="27374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64954" y="2779523"/>
              <a:ext cx="84228" cy="165096"/>
            </a:xfrm>
            <a:custGeom>
              <a:avLst/>
              <a:gdLst/>
              <a:ahLst/>
              <a:cxnLst/>
              <a:rect l="0" t="0" r="0" b="0"/>
              <a:pathLst>
                <a:path w="84228" h="165096">
                  <a:moveTo>
                    <a:pt x="0" y="94756"/>
                  </a:moveTo>
                  <a:lnTo>
                    <a:pt x="34328" y="155630"/>
                  </a:lnTo>
                  <a:lnTo>
                    <a:pt x="42163" y="165095"/>
                  </a:lnTo>
                  <a:lnTo>
                    <a:pt x="17481" y="104332"/>
                  </a:lnTo>
                  <a:lnTo>
                    <a:pt x="5836" y="62983"/>
                  </a:lnTo>
                  <a:lnTo>
                    <a:pt x="7663" y="42030"/>
                  </a:lnTo>
                  <a:lnTo>
                    <a:pt x="15493" y="24139"/>
                  </a:lnTo>
                  <a:lnTo>
                    <a:pt x="20857" y="16093"/>
                  </a:lnTo>
                  <a:lnTo>
                    <a:pt x="29112" y="10728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826196" y="2794442"/>
              <a:ext cx="123028" cy="124243"/>
            </a:xfrm>
            <a:custGeom>
              <a:avLst/>
              <a:gdLst/>
              <a:ahLst/>
              <a:cxnLst/>
              <a:rect l="0" t="0" r="0" b="0"/>
              <a:pathLst>
                <a:path w="123028" h="124243">
                  <a:moveTo>
                    <a:pt x="91441" y="27195"/>
                  </a:moveTo>
                  <a:lnTo>
                    <a:pt x="85852" y="10427"/>
                  </a:lnTo>
                  <a:lnTo>
                    <a:pt x="79526" y="5488"/>
                  </a:lnTo>
                  <a:lnTo>
                    <a:pt x="60019" y="0"/>
                  </a:lnTo>
                  <a:lnTo>
                    <a:pt x="38872" y="3800"/>
                  </a:lnTo>
                  <a:lnTo>
                    <a:pt x="28319" y="8089"/>
                  </a:lnTo>
                  <a:lnTo>
                    <a:pt x="13473" y="22213"/>
                  </a:lnTo>
                  <a:lnTo>
                    <a:pt x="7877" y="30893"/>
                  </a:lnTo>
                  <a:lnTo>
                    <a:pt x="0" y="65465"/>
                  </a:lnTo>
                  <a:lnTo>
                    <a:pt x="3256" y="99756"/>
                  </a:lnTo>
                  <a:lnTo>
                    <a:pt x="8084" y="108324"/>
                  </a:lnTo>
                  <a:lnTo>
                    <a:pt x="22808" y="120964"/>
                  </a:lnTo>
                  <a:lnTo>
                    <a:pt x="44171" y="124242"/>
                  </a:lnTo>
                  <a:lnTo>
                    <a:pt x="68092" y="120630"/>
                  </a:lnTo>
                  <a:lnTo>
                    <a:pt x="123027" y="100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12522" y="2600538"/>
              <a:ext cx="210443" cy="330932"/>
            </a:xfrm>
            <a:custGeom>
              <a:avLst/>
              <a:gdLst/>
              <a:ahLst/>
              <a:cxnLst/>
              <a:rect l="0" t="0" r="0" b="0"/>
              <a:pathLst>
                <a:path w="210443" h="330932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7133" y="205864"/>
                  </a:lnTo>
                  <a:lnTo>
                    <a:pt x="9755" y="262976"/>
                  </a:lnTo>
                  <a:lnTo>
                    <a:pt x="9970" y="277093"/>
                  </a:lnTo>
                  <a:lnTo>
                    <a:pt x="12453" y="284165"/>
                  </a:lnTo>
                  <a:lnTo>
                    <a:pt x="16448" y="286540"/>
                  </a:lnTo>
                  <a:lnTo>
                    <a:pt x="21451" y="285783"/>
                  </a:lnTo>
                  <a:lnTo>
                    <a:pt x="75193" y="256847"/>
                  </a:lnTo>
                  <a:lnTo>
                    <a:pt x="136884" y="235194"/>
                  </a:lnTo>
                  <a:lnTo>
                    <a:pt x="167200" y="223456"/>
                  </a:lnTo>
                  <a:lnTo>
                    <a:pt x="183814" y="212008"/>
                  </a:lnTo>
                  <a:lnTo>
                    <a:pt x="188010" y="204510"/>
                  </a:lnTo>
                  <a:lnTo>
                    <a:pt x="189554" y="186820"/>
                  </a:lnTo>
                  <a:lnTo>
                    <a:pt x="178256" y="157130"/>
                  </a:lnTo>
                  <a:lnTo>
                    <a:pt x="170267" y="150377"/>
                  </a:lnTo>
                  <a:lnTo>
                    <a:pt x="148912" y="142874"/>
                  </a:lnTo>
                  <a:lnTo>
                    <a:pt x="116171" y="144239"/>
                  </a:lnTo>
                  <a:lnTo>
                    <a:pt x="97963" y="152234"/>
                  </a:lnTo>
                  <a:lnTo>
                    <a:pt x="82073" y="164756"/>
                  </a:lnTo>
                  <a:lnTo>
                    <a:pt x="61141" y="191536"/>
                  </a:lnTo>
                  <a:lnTo>
                    <a:pt x="51279" y="211470"/>
                  </a:lnTo>
                  <a:lnTo>
                    <a:pt x="49235" y="232027"/>
                  </a:lnTo>
                  <a:lnTo>
                    <a:pt x="53396" y="251692"/>
                  </a:lnTo>
                  <a:lnTo>
                    <a:pt x="75131" y="283381"/>
                  </a:lnTo>
                  <a:lnTo>
                    <a:pt x="89472" y="296743"/>
                  </a:lnTo>
                  <a:lnTo>
                    <a:pt x="147742" y="322429"/>
                  </a:lnTo>
                  <a:lnTo>
                    <a:pt x="177826" y="330931"/>
                  </a:lnTo>
                  <a:lnTo>
                    <a:pt x="21044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5382855" y="3053264"/>
            <a:ext cx="3850638" cy="610654"/>
            <a:chOff x="5382855" y="3053264"/>
            <a:chExt cx="3850638" cy="610654"/>
          </a:xfrm>
        </p:grpSpPr>
        <p:sp>
          <p:nvSpPr>
            <p:cNvPr id="104" name="Freeform 103"/>
            <p:cNvSpPr/>
            <p:nvPr/>
          </p:nvSpPr>
          <p:spPr>
            <a:xfrm>
              <a:off x="5382855" y="3128344"/>
              <a:ext cx="197249" cy="269427"/>
            </a:xfrm>
            <a:custGeom>
              <a:avLst/>
              <a:gdLst/>
              <a:ahLst/>
              <a:cxnLst/>
              <a:rect l="0" t="0" r="0" b="0"/>
              <a:pathLst>
                <a:path w="197249" h="269427">
                  <a:moveTo>
                    <a:pt x="165663" y="61790"/>
                  </a:moveTo>
                  <a:lnTo>
                    <a:pt x="156087" y="30508"/>
                  </a:lnTo>
                  <a:lnTo>
                    <a:pt x="145419" y="14352"/>
                  </a:lnTo>
                  <a:lnTo>
                    <a:pt x="136960" y="9108"/>
                  </a:lnTo>
                  <a:lnTo>
                    <a:pt x="102696" y="1727"/>
                  </a:lnTo>
                  <a:lnTo>
                    <a:pt x="76456" y="0"/>
                  </a:lnTo>
                  <a:lnTo>
                    <a:pt x="55435" y="5472"/>
                  </a:lnTo>
                  <a:lnTo>
                    <a:pt x="22877" y="28049"/>
                  </a:lnTo>
                  <a:lnTo>
                    <a:pt x="6633" y="53742"/>
                  </a:lnTo>
                  <a:lnTo>
                    <a:pt x="0" y="94761"/>
                  </a:lnTo>
                  <a:lnTo>
                    <a:pt x="6164" y="152618"/>
                  </a:lnTo>
                  <a:lnTo>
                    <a:pt x="18647" y="205987"/>
                  </a:lnTo>
                  <a:lnTo>
                    <a:pt x="26623" y="227653"/>
                  </a:lnTo>
                  <a:lnTo>
                    <a:pt x="37967" y="245081"/>
                  </a:lnTo>
                  <a:lnTo>
                    <a:pt x="53927" y="257507"/>
                  </a:lnTo>
                  <a:lnTo>
                    <a:pt x="73889" y="265759"/>
                  </a:lnTo>
                  <a:lnTo>
                    <a:pt x="98358" y="269426"/>
                  </a:lnTo>
                  <a:lnTo>
                    <a:pt x="121712" y="264817"/>
                  </a:lnTo>
                  <a:lnTo>
                    <a:pt x="151470" y="249068"/>
                  </a:lnTo>
                  <a:lnTo>
                    <a:pt x="197248" y="209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16288" y="3195074"/>
              <a:ext cx="140058" cy="195528"/>
            </a:xfrm>
            <a:custGeom>
              <a:avLst/>
              <a:gdLst/>
              <a:ahLst/>
              <a:cxnLst/>
              <a:rect l="0" t="0" r="0" b="0"/>
              <a:pathLst>
                <a:path w="140058" h="195528">
                  <a:moveTo>
                    <a:pt x="100686" y="5589"/>
                  </a:moveTo>
                  <a:lnTo>
                    <a:pt x="83918" y="0"/>
                  </a:lnTo>
                  <a:lnTo>
                    <a:pt x="76639" y="693"/>
                  </a:lnTo>
                  <a:lnTo>
                    <a:pt x="35504" y="24802"/>
                  </a:lnTo>
                  <a:lnTo>
                    <a:pt x="10923" y="55865"/>
                  </a:lnTo>
                  <a:lnTo>
                    <a:pt x="0" y="94705"/>
                  </a:lnTo>
                  <a:lnTo>
                    <a:pt x="2353" y="135849"/>
                  </a:lnTo>
                  <a:lnTo>
                    <a:pt x="10579" y="157459"/>
                  </a:lnTo>
                  <a:lnTo>
                    <a:pt x="23204" y="174862"/>
                  </a:lnTo>
                  <a:lnTo>
                    <a:pt x="40513" y="190396"/>
                  </a:lnTo>
                  <a:lnTo>
                    <a:pt x="50042" y="194304"/>
                  </a:lnTo>
                  <a:lnTo>
                    <a:pt x="69988" y="195527"/>
                  </a:lnTo>
                  <a:lnTo>
                    <a:pt x="87433" y="189052"/>
                  </a:lnTo>
                  <a:lnTo>
                    <a:pt x="117695" y="165831"/>
                  </a:lnTo>
                  <a:lnTo>
                    <a:pt x="133542" y="140025"/>
                  </a:lnTo>
                  <a:lnTo>
                    <a:pt x="140057" y="104563"/>
                  </a:lnTo>
                  <a:lnTo>
                    <a:pt x="136398" y="70010"/>
                  </a:lnTo>
                  <a:lnTo>
                    <a:pt x="127866" y="51378"/>
                  </a:lnTo>
                  <a:lnTo>
                    <a:pt x="116148" y="30854"/>
                  </a:lnTo>
                  <a:lnTo>
                    <a:pt x="111214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11730" y="3220953"/>
              <a:ext cx="189514" cy="190281"/>
            </a:xfrm>
            <a:custGeom>
              <a:avLst/>
              <a:gdLst/>
              <a:ahLst/>
              <a:cxnLst/>
              <a:rect l="0" t="0" r="0" b="0"/>
              <a:pathLst>
                <a:path w="189514" h="190281">
                  <a:moveTo>
                    <a:pt x="0" y="63938"/>
                  </a:moveTo>
                  <a:lnTo>
                    <a:pt x="17959" y="125048"/>
                  </a:lnTo>
                  <a:lnTo>
                    <a:pt x="25858" y="151065"/>
                  </a:lnTo>
                  <a:lnTo>
                    <a:pt x="23971" y="145945"/>
                  </a:lnTo>
                  <a:lnTo>
                    <a:pt x="22803" y="99591"/>
                  </a:lnTo>
                  <a:lnTo>
                    <a:pt x="35787" y="43416"/>
                  </a:lnTo>
                  <a:lnTo>
                    <a:pt x="51418" y="17043"/>
                  </a:lnTo>
                  <a:lnTo>
                    <a:pt x="70426" y="4881"/>
                  </a:lnTo>
                  <a:lnTo>
                    <a:pt x="82046" y="0"/>
                  </a:lnTo>
                  <a:lnTo>
                    <a:pt x="92132" y="256"/>
                  </a:lnTo>
                  <a:lnTo>
                    <a:pt x="101196" y="3936"/>
                  </a:lnTo>
                  <a:lnTo>
                    <a:pt x="132553" y="29469"/>
                  </a:lnTo>
                  <a:lnTo>
                    <a:pt x="148589" y="55674"/>
                  </a:lnTo>
                  <a:lnTo>
                    <a:pt x="168151" y="114683"/>
                  </a:lnTo>
                  <a:lnTo>
                    <a:pt x="186367" y="173346"/>
                  </a:lnTo>
                  <a:lnTo>
                    <a:pt x="189513" y="190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043357" y="3226708"/>
              <a:ext cx="358721" cy="213035"/>
            </a:xfrm>
            <a:custGeom>
              <a:avLst/>
              <a:gdLst/>
              <a:ahLst/>
              <a:cxnLst/>
              <a:rect l="0" t="0" r="0" b="0"/>
              <a:pathLst>
                <a:path w="358721" h="213035">
                  <a:moveTo>
                    <a:pt x="0" y="79240"/>
                  </a:moveTo>
                  <a:lnTo>
                    <a:pt x="3120" y="121932"/>
                  </a:lnTo>
                  <a:lnTo>
                    <a:pt x="16788" y="182478"/>
                  </a:lnTo>
                  <a:lnTo>
                    <a:pt x="19793" y="213034"/>
                  </a:lnTo>
                  <a:lnTo>
                    <a:pt x="19513" y="190892"/>
                  </a:lnTo>
                  <a:lnTo>
                    <a:pt x="15770" y="137776"/>
                  </a:lnTo>
                  <a:lnTo>
                    <a:pt x="25602" y="76895"/>
                  </a:lnTo>
                  <a:lnTo>
                    <a:pt x="40991" y="39551"/>
                  </a:lnTo>
                  <a:lnTo>
                    <a:pt x="60369" y="11848"/>
                  </a:lnTo>
                  <a:lnTo>
                    <a:pt x="80253" y="2495"/>
                  </a:lnTo>
                  <a:lnTo>
                    <a:pt x="92106" y="0"/>
                  </a:lnTo>
                  <a:lnTo>
                    <a:pt x="102349" y="677"/>
                  </a:lnTo>
                  <a:lnTo>
                    <a:pt x="119968" y="7668"/>
                  </a:lnTo>
                  <a:lnTo>
                    <a:pt x="143041" y="30347"/>
                  </a:lnTo>
                  <a:lnTo>
                    <a:pt x="167420" y="79733"/>
                  </a:lnTo>
                  <a:lnTo>
                    <a:pt x="185867" y="139183"/>
                  </a:lnTo>
                  <a:lnTo>
                    <a:pt x="192962" y="162033"/>
                  </a:lnTo>
                  <a:lnTo>
                    <a:pt x="196492" y="166021"/>
                  </a:lnTo>
                  <a:lnTo>
                    <a:pt x="200015" y="165170"/>
                  </a:lnTo>
                  <a:lnTo>
                    <a:pt x="219663" y="144177"/>
                  </a:lnTo>
                  <a:lnTo>
                    <a:pt x="254480" y="125905"/>
                  </a:lnTo>
                  <a:lnTo>
                    <a:pt x="316013" y="95492"/>
                  </a:lnTo>
                  <a:lnTo>
                    <a:pt x="345148" y="74177"/>
                  </a:lnTo>
                  <a:lnTo>
                    <a:pt x="357340" y="55933"/>
                  </a:lnTo>
                  <a:lnTo>
                    <a:pt x="358720" y="47324"/>
                  </a:lnTo>
                  <a:lnTo>
                    <a:pt x="357300" y="39246"/>
                  </a:lnTo>
                  <a:lnTo>
                    <a:pt x="354014" y="31520"/>
                  </a:lnTo>
                  <a:lnTo>
                    <a:pt x="341003" y="19817"/>
                  </a:lnTo>
                  <a:lnTo>
                    <a:pt x="322353" y="11885"/>
                  </a:lnTo>
                  <a:lnTo>
                    <a:pt x="298466" y="8360"/>
                  </a:lnTo>
                  <a:lnTo>
                    <a:pt x="278491" y="13033"/>
                  </a:lnTo>
                  <a:lnTo>
                    <a:pt x="246604" y="35096"/>
                  </a:lnTo>
                  <a:lnTo>
                    <a:pt x="238283" y="54551"/>
                  </a:lnTo>
                  <a:lnTo>
                    <a:pt x="232942" y="105169"/>
                  </a:lnTo>
                  <a:lnTo>
                    <a:pt x="238451" y="129368"/>
                  </a:lnTo>
                  <a:lnTo>
                    <a:pt x="261051" y="173500"/>
                  </a:lnTo>
                  <a:lnTo>
                    <a:pt x="277460" y="188593"/>
                  </a:lnTo>
                  <a:lnTo>
                    <a:pt x="296451" y="198031"/>
                  </a:lnTo>
                  <a:lnTo>
                    <a:pt x="336912" y="205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467890" y="3250287"/>
              <a:ext cx="133479" cy="174554"/>
            </a:xfrm>
            <a:custGeom>
              <a:avLst/>
              <a:gdLst/>
              <a:ahLst/>
              <a:cxnLst/>
              <a:rect l="0" t="0" r="0" b="0"/>
              <a:pathLst>
                <a:path w="133479" h="174554">
                  <a:moveTo>
                    <a:pt x="112421" y="13547"/>
                  </a:moveTo>
                  <a:lnTo>
                    <a:pt x="95653" y="2369"/>
                  </a:lnTo>
                  <a:lnTo>
                    <a:pt x="74943" y="0"/>
                  </a:lnTo>
                  <a:lnTo>
                    <a:pt x="29108" y="8011"/>
                  </a:lnTo>
                  <a:lnTo>
                    <a:pt x="20614" y="13366"/>
                  </a:lnTo>
                  <a:lnTo>
                    <a:pt x="8057" y="28674"/>
                  </a:lnTo>
                  <a:lnTo>
                    <a:pt x="0" y="62613"/>
                  </a:lnTo>
                  <a:lnTo>
                    <a:pt x="5683" y="107597"/>
                  </a:lnTo>
                  <a:lnTo>
                    <a:pt x="15934" y="138510"/>
                  </a:lnTo>
                  <a:lnTo>
                    <a:pt x="27034" y="155264"/>
                  </a:lnTo>
                  <a:lnTo>
                    <a:pt x="42885" y="167389"/>
                  </a:lnTo>
                  <a:lnTo>
                    <a:pt x="52025" y="172260"/>
                  </a:lnTo>
                  <a:lnTo>
                    <a:pt x="74660" y="174553"/>
                  </a:lnTo>
                  <a:lnTo>
                    <a:pt x="107472" y="169267"/>
                  </a:lnTo>
                  <a:lnTo>
                    <a:pt x="133478" y="160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697588" y="3053264"/>
              <a:ext cx="19594" cy="347441"/>
            </a:xfrm>
            <a:custGeom>
              <a:avLst/>
              <a:gdLst/>
              <a:ahLst/>
              <a:cxnLst/>
              <a:rect l="0" t="0" r="0" b="0"/>
              <a:pathLst>
                <a:path w="19594" h="347441">
                  <a:moveTo>
                    <a:pt x="9065" y="0"/>
                  </a:moveTo>
                  <a:lnTo>
                    <a:pt x="3475" y="58617"/>
                  </a:lnTo>
                  <a:lnTo>
                    <a:pt x="0" y="104586"/>
                  </a:lnTo>
                  <a:lnTo>
                    <a:pt x="4559" y="160840"/>
                  </a:lnTo>
                  <a:lnTo>
                    <a:pt x="7730" y="216372"/>
                  </a:lnTo>
                  <a:lnTo>
                    <a:pt x="8670" y="269871"/>
                  </a:lnTo>
                  <a:lnTo>
                    <a:pt x="17346" y="328777"/>
                  </a:lnTo>
                  <a:lnTo>
                    <a:pt x="1959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632953" y="3179606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8" y="0"/>
                  </a:lnTo>
                  <a:lnTo>
                    <a:pt x="67363" y="1170"/>
                  </a:lnTo>
                  <a:lnTo>
                    <a:pt x="2500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64580" y="330594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89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864580" y="3211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948808" y="3268748"/>
              <a:ext cx="147400" cy="153014"/>
            </a:xfrm>
            <a:custGeom>
              <a:avLst/>
              <a:gdLst/>
              <a:ahLst/>
              <a:cxnLst/>
              <a:rect l="0" t="0" r="0" b="0"/>
              <a:pathLst>
                <a:path w="147400" h="153014">
                  <a:moveTo>
                    <a:pt x="0" y="58257"/>
                  </a:moveTo>
                  <a:lnTo>
                    <a:pt x="17959" y="121684"/>
                  </a:lnTo>
                  <a:lnTo>
                    <a:pt x="25858" y="146070"/>
                  </a:lnTo>
                  <a:lnTo>
                    <a:pt x="14397" y="100036"/>
                  </a:lnTo>
                  <a:lnTo>
                    <a:pt x="12845" y="61797"/>
                  </a:lnTo>
                  <a:lnTo>
                    <a:pt x="16627" y="38773"/>
                  </a:lnTo>
                  <a:lnTo>
                    <a:pt x="25327" y="19962"/>
                  </a:lnTo>
                  <a:lnTo>
                    <a:pt x="30923" y="11670"/>
                  </a:lnTo>
                  <a:lnTo>
                    <a:pt x="39332" y="6142"/>
                  </a:lnTo>
                  <a:lnTo>
                    <a:pt x="61155" y="0"/>
                  </a:lnTo>
                  <a:lnTo>
                    <a:pt x="71185" y="702"/>
                  </a:lnTo>
                  <a:lnTo>
                    <a:pt x="88570" y="7720"/>
                  </a:lnTo>
                  <a:lnTo>
                    <a:pt x="111511" y="30415"/>
                  </a:lnTo>
                  <a:lnTo>
                    <a:pt x="131818" y="70695"/>
                  </a:lnTo>
                  <a:lnTo>
                    <a:pt x="143974" y="119379"/>
                  </a:lnTo>
                  <a:lnTo>
                    <a:pt x="147399" y="153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33036" y="3324393"/>
              <a:ext cx="261003" cy="339525"/>
            </a:xfrm>
            <a:custGeom>
              <a:avLst/>
              <a:gdLst/>
              <a:ahLst/>
              <a:cxnLst/>
              <a:rect l="0" t="0" r="0" b="0"/>
              <a:pathLst>
                <a:path w="261003" h="339525">
                  <a:moveTo>
                    <a:pt x="231627" y="44726"/>
                  </a:moveTo>
                  <a:lnTo>
                    <a:pt x="226037" y="22369"/>
                  </a:lnTo>
                  <a:lnTo>
                    <a:pt x="220882" y="14614"/>
                  </a:lnTo>
                  <a:lnTo>
                    <a:pt x="205795" y="2877"/>
                  </a:lnTo>
                  <a:lnTo>
                    <a:pt x="187391" y="0"/>
                  </a:lnTo>
                  <a:lnTo>
                    <a:pt x="146980" y="7685"/>
                  </a:lnTo>
                  <a:lnTo>
                    <a:pt x="138930" y="13013"/>
                  </a:lnTo>
                  <a:lnTo>
                    <a:pt x="126868" y="28291"/>
                  </a:lnTo>
                  <a:lnTo>
                    <a:pt x="123845" y="53019"/>
                  </a:lnTo>
                  <a:lnTo>
                    <a:pt x="131438" y="105376"/>
                  </a:lnTo>
                  <a:lnTo>
                    <a:pt x="136758" y="114405"/>
                  </a:lnTo>
                  <a:lnTo>
                    <a:pt x="152029" y="127557"/>
                  </a:lnTo>
                  <a:lnTo>
                    <a:pt x="161014" y="130362"/>
                  </a:lnTo>
                  <a:lnTo>
                    <a:pt x="180356" y="130360"/>
                  </a:lnTo>
                  <a:lnTo>
                    <a:pt x="197531" y="123339"/>
                  </a:lnTo>
                  <a:lnTo>
                    <a:pt x="205387" y="118192"/>
                  </a:lnTo>
                  <a:lnTo>
                    <a:pt x="217235" y="103114"/>
                  </a:lnTo>
                  <a:lnTo>
                    <a:pt x="222032" y="94179"/>
                  </a:lnTo>
                  <a:lnTo>
                    <a:pt x="227570" y="90563"/>
                  </a:lnTo>
                  <a:lnTo>
                    <a:pt x="233601" y="90491"/>
                  </a:lnTo>
                  <a:lnTo>
                    <a:pt x="239962" y="92784"/>
                  </a:lnTo>
                  <a:lnTo>
                    <a:pt x="244203" y="100161"/>
                  </a:lnTo>
                  <a:lnTo>
                    <a:pt x="251009" y="150909"/>
                  </a:lnTo>
                  <a:lnTo>
                    <a:pt x="259699" y="213083"/>
                  </a:lnTo>
                  <a:lnTo>
                    <a:pt x="261002" y="251627"/>
                  </a:lnTo>
                  <a:lnTo>
                    <a:pt x="257160" y="274722"/>
                  </a:lnTo>
                  <a:lnTo>
                    <a:pt x="248435" y="293566"/>
                  </a:lnTo>
                  <a:lnTo>
                    <a:pt x="242832" y="301866"/>
                  </a:lnTo>
                  <a:lnTo>
                    <a:pt x="227248" y="314208"/>
                  </a:lnTo>
                  <a:lnTo>
                    <a:pt x="207454" y="322423"/>
                  </a:lnTo>
                  <a:lnTo>
                    <a:pt x="156618" y="330817"/>
                  </a:lnTo>
                  <a:lnTo>
                    <a:pt x="95928" y="337804"/>
                  </a:lnTo>
                  <a:lnTo>
                    <a:pt x="44931" y="339014"/>
                  </a:lnTo>
                  <a:lnTo>
                    <a:pt x="0" y="339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591046" y="3148020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0" y="215904"/>
                  </a:lnTo>
                  <a:lnTo>
                    <a:pt x="0" y="27622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496290" y="3278825"/>
              <a:ext cx="189514" cy="16595"/>
            </a:xfrm>
            <a:custGeom>
              <a:avLst/>
              <a:gdLst/>
              <a:ahLst/>
              <a:cxnLst/>
              <a:rect l="0" t="0" r="0" b="0"/>
              <a:pathLst>
                <a:path w="189514" h="16595">
                  <a:moveTo>
                    <a:pt x="189513" y="6066"/>
                  </a:moveTo>
                  <a:lnTo>
                    <a:pt x="155891" y="0"/>
                  </a:lnTo>
                  <a:lnTo>
                    <a:pt x="104190" y="4521"/>
                  </a:lnTo>
                  <a:lnTo>
                    <a:pt x="43356" y="13098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22327" y="3305948"/>
              <a:ext cx="258275" cy="136649"/>
            </a:xfrm>
            <a:custGeom>
              <a:avLst/>
              <a:gdLst/>
              <a:ahLst/>
              <a:cxnLst/>
              <a:rect l="0" t="0" r="0" b="0"/>
              <a:pathLst>
                <a:path w="258275" h="136649">
                  <a:moveTo>
                    <a:pt x="5590" y="21057"/>
                  </a:moveTo>
                  <a:lnTo>
                    <a:pt x="0" y="37825"/>
                  </a:lnTo>
                  <a:lnTo>
                    <a:pt x="376" y="55415"/>
                  </a:lnTo>
                  <a:lnTo>
                    <a:pt x="14479" y="111716"/>
                  </a:lnTo>
                  <a:lnTo>
                    <a:pt x="25528" y="129980"/>
                  </a:lnTo>
                  <a:lnTo>
                    <a:pt x="34090" y="134616"/>
                  </a:lnTo>
                  <a:lnTo>
                    <a:pt x="56081" y="136648"/>
                  </a:lnTo>
                  <a:lnTo>
                    <a:pt x="75214" y="130532"/>
                  </a:lnTo>
                  <a:lnTo>
                    <a:pt x="83591" y="125626"/>
                  </a:lnTo>
                  <a:lnTo>
                    <a:pt x="96019" y="110816"/>
                  </a:lnTo>
                  <a:lnTo>
                    <a:pt x="100971" y="101953"/>
                  </a:lnTo>
                  <a:lnTo>
                    <a:pt x="107782" y="98384"/>
                  </a:lnTo>
                  <a:lnTo>
                    <a:pt x="115832" y="98345"/>
                  </a:lnTo>
                  <a:lnTo>
                    <a:pt x="124708" y="100658"/>
                  </a:lnTo>
                  <a:lnTo>
                    <a:pt x="131795" y="105710"/>
                  </a:lnTo>
                  <a:lnTo>
                    <a:pt x="142789" y="120682"/>
                  </a:lnTo>
                  <a:lnTo>
                    <a:pt x="150869" y="126078"/>
                  </a:lnTo>
                  <a:lnTo>
                    <a:pt x="172324" y="132074"/>
                  </a:lnTo>
                  <a:lnTo>
                    <a:pt x="205121" y="129860"/>
                  </a:lnTo>
                  <a:lnTo>
                    <a:pt x="214650" y="124008"/>
                  </a:lnTo>
                  <a:lnTo>
                    <a:pt x="231477" y="105027"/>
                  </a:lnTo>
                  <a:lnTo>
                    <a:pt x="248514" y="73623"/>
                  </a:lnTo>
                  <a:lnTo>
                    <a:pt x="256989" y="18952"/>
                  </a:lnTo>
                  <a:lnTo>
                    <a:pt x="2582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037728" y="3327005"/>
              <a:ext cx="117471" cy="131615"/>
            </a:xfrm>
            <a:custGeom>
              <a:avLst/>
              <a:gdLst/>
              <a:ahLst/>
              <a:cxnLst/>
              <a:rect l="0" t="0" r="0" b="0"/>
              <a:pathLst>
                <a:path w="117471" h="131615">
                  <a:moveTo>
                    <a:pt x="69215" y="21057"/>
                  </a:moveTo>
                  <a:lnTo>
                    <a:pt x="58036" y="9878"/>
                  </a:lnTo>
                  <a:lnTo>
                    <a:pt x="51234" y="7755"/>
                  </a:lnTo>
                  <a:lnTo>
                    <a:pt x="34317" y="8516"/>
                  </a:lnTo>
                  <a:lnTo>
                    <a:pt x="18219" y="15873"/>
                  </a:lnTo>
                  <a:lnTo>
                    <a:pt x="10652" y="21110"/>
                  </a:lnTo>
                  <a:lnTo>
                    <a:pt x="5606" y="29281"/>
                  </a:lnTo>
                  <a:lnTo>
                    <a:pt x="0" y="50838"/>
                  </a:lnTo>
                  <a:lnTo>
                    <a:pt x="2433" y="89282"/>
                  </a:lnTo>
                  <a:lnTo>
                    <a:pt x="10679" y="110261"/>
                  </a:lnTo>
                  <a:lnTo>
                    <a:pt x="16153" y="119131"/>
                  </a:lnTo>
                  <a:lnTo>
                    <a:pt x="24482" y="125044"/>
                  </a:lnTo>
                  <a:lnTo>
                    <a:pt x="46214" y="131614"/>
                  </a:lnTo>
                  <a:lnTo>
                    <a:pt x="68350" y="128295"/>
                  </a:lnTo>
                  <a:lnTo>
                    <a:pt x="88718" y="117851"/>
                  </a:lnTo>
                  <a:lnTo>
                    <a:pt x="105569" y="101511"/>
                  </a:lnTo>
                  <a:lnTo>
                    <a:pt x="114618" y="79431"/>
                  </a:lnTo>
                  <a:lnTo>
                    <a:pt x="117470" y="55190"/>
                  </a:lnTo>
                  <a:lnTo>
                    <a:pt x="112499" y="24151"/>
                  </a:lnTo>
                  <a:lnTo>
                    <a:pt x="1008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370155" y="3263997"/>
              <a:ext cx="150694" cy="359654"/>
            </a:xfrm>
            <a:custGeom>
              <a:avLst/>
              <a:gdLst/>
              <a:ahLst/>
              <a:cxnLst/>
              <a:rect l="0" t="0" r="0" b="0"/>
              <a:pathLst>
                <a:path w="150694" h="359654">
                  <a:moveTo>
                    <a:pt x="0" y="94593"/>
                  </a:moveTo>
                  <a:lnTo>
                    <a:pt x="5590" y="153210"/>
                  </a:lnTo>
                  <a:lnTo>
                    <a:pt x="10724" y="208554"/>
                  </a:lnTo>
                  <a:lnTo>
                    <a:pt x="18669" y="271479"/>
                  </a:lnTo>
                  <a:lnTo>
                    <a:pt x="26175" y="323726"/>
                  </a:lnTo>
                  <a:lnTo>
                    <a:pt x="35572" y="357067"/>
                  </a:lnTo>
                  <a:lnTo>
                    <a:pt x="37752" y="359653"/>
                  </a:lnTo>
                  <a:lnTo>
                    <a:pt x="39206" y="356697"/>
                  </a:lnTo>
                  <a:lnTo>
                    <a:pt x="39652" y="340936"/>
                  </a:lnTo>
                  <a:lnTo>
                    <a:pt x="30407" y="289570"/>
                  </a:lnTo>
                  <a:lnTo>
                    <a:pt x="20708" y="240491"/>
                  </a:lnTo>
                  <a:lnTo>
                    <a:pt x="13545" y="188905"/>
                  </a:lnTo>
                  <a:lnTo>
                    <a:pt x="11423" y="139695"/>
                  </a:lnTo>
                  <a:lnTo>
                    <a:pt x="10793" y="92359"/>
                  </a:lnTo>
                  <a:lnTo>
                    <a:pt x="16171" y="35140"/>
                  </a:lnTo>
                  <a:lnTo>
                    <a:pt x="30788" y="6528"/>
                  </a:lnTo>
                  <a:lnTo>
                    <a:pt x="38072" y="1958"/>
                  </a:lnTo>
                  <a:lnTo>
                    <a:pt x="55526" y="0"/>
                  </a:lnTo>
                  <a:lnTo>
                    <a:pt x="85083" y="5474"/>
                  </a:lnTo>
                  <a:lnTo>
                    <a:pt x="110478" y="20095"/>
                  </a:lnTo>
                  <a:lnTo>
                    <a:pt x="132820" y="39244"/>
                  </a:lnTo>
                  <a:lnTo>
                    <a:pt x="148669" y="65325"/>
                  </a:lnTo>
                  <a:lnTo>
                    <a:pt x="150693" y="85095"/>
                  </a:lnTo>
                  <a:lnTo>
                    <a:pt x="149595" y="95280"/>
                  </a:lnTo>
                  <a:lnTo>
                    <a:pt x="139017" y="112836"/>
                  </a:lnTo>
                  <a:lnTo>
                    <a:pt x="131282" y="120793"/>
                  </a:lnTo>
                  <a:lnTo>
                    <a:pt x="110211" y="129635"/>
                  </a:lnTo>
                  <a:lnTo>
                    <a:pt x="52643" y="136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582106" y="3253305"/>
              <a:ext cx="100842" cy="159485"/>
            </a:xfrm>
            <a:custGeom>
              <a:avLst/>
              <a:gdLst/>
              <a:ahLst/>
              <a:cxnLst/>
              <a:rect l="0" t="0" r="0" b="0"/>
              <a:pathLst>
                <a:path w="100842" h="159485">
                  <a:moveTo>
                    <a:pt x="61790" y="0"/>
                  </a:moveTo>
                  <a:lnTo>
                    <a:pt x="39433" y="5589"/>
                  </a:lnTo>
                  <a:lnTo>
                    <a:pt x="22218" y="17693"/>
                  </a:lnTo>
                  <a:lnTo>
                    <a:pt x="14352" y="25833"/>
                  </a:lnTo>
                  <a:lnTo>
                    <a:pt x="5611" y="47357"/>
                  </a:lnTo>
                  <a:lnTo>
                    <a:pt x="0" y="99302"/>
                  </a:lnTo>
                  <a:lnTo>
                    <a:pt x="4617" y="135098"/>
                  </a:lnTo>
                  <a:lnTo>
                    <a:pt x="9637" y="143878"/>
                  </a:lnTo>
                  <a:lnTo>
                    <a:pt x="24573" y="156753"/>
                  </a:lnTo>
                  <a:lnTo>
                    <a:pt x="33469" y="159484"/>
                  </a:lnTo>
                  <a:lnTo>
                    <a:pt x="52713" y="159399"/>
                  </a:lnTo>
                  <a:lnTo>
                    <a:pt x="69844" y="152342"/>
                  </a:lnTo>
                  <a:lnTo>
                    <a:pt x="77688" y="147185"/>
                  </a:lnTo>
                  <a:lnTo>
                    <a:pt x="89523" y="132096"/>
                  </a:lnTo>
                  <a:lnTo>
                    <a:pt x="97513" y="112522"/>
                  </a:lnTo>
                  <a:lnTo>
                    <a:pt x="100841" y="76364"/>
                  </a:lnTo>
                  <a:lnTo>
                    <a:pt x="97474" y="53827"/>
                  </a:lnTo>
                  <a:lnTo>
                    <a:pt x="88958" y="3523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738653" y="3305948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6789" y="53875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738653" y="3169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833409" y="3263407"/>
              <a:ext cx="126343" cy="147827"/>
            </a:xfrm>
            <a:custGeom>
              <a:avLst/>
              <a:gdLst/>
              <a:ahLst/>
              <a:cxnLst/>
              <a:rect l="0" t="0" r="0" b="0"/>
              <a:pathLst>
                <a:path w="126343" h="147827">
                  <a:moveTo>
                    <a:pt x="0" y="42541"/>
                  </a:moveTo>
                  <a:lnTo>
                    <a:pt x="8334" y="80019"/>
                  </a:lnTo>
                  <a:lnTo>
                    <a:pt x="16305" y="129668"/>
                  </a:lnTo>
                  <a:lnTo>
                    <a:pt x="15550" y="128701"/>
                  </a:lnTo>
                  <a:lnTo>
                    <a:pt x="3954" y="84259"/>
                  </a:lnTo>
                  <a:lnTo>
                    <a:pt x="2342" y="46063"/>
                  </a:lnTo>
                  <a:lnTo>
                    <a:pt x="6110" y="23049"/>
                  </a:lnTo>
                  <a:lnTo>
                    <a:pt x="11093" y="14339"/>
                  </a:lnTo>
                  <a:lnTo>
                    <a:pt x="25987" y="1540"/>
                  </a:lnTo>
                  <a:lnTo>
                    <a:pt x="33703" y="0"/>
                  </a:lnTo>
                  <a:lnTo>
                    <a:pt x="41185" y="1312"/>
                  </a:lnTo>
                  <a:lnTo>
                    <a:pt x="55739" y="9009"/>
                  </a:lnTo>
                  <a:lnTo>
                    <a:pt x="77087" y="27666"/>
                  </a:lnTo>
                  <a:lnTo>
                    <a:pt x="112288" y="74941"/>
                  </a:lnTo>
                  <a:lnTo>
                    <a:pt x="120096" y="98665"/>
                  </a:lnTo>
                  <a:lnTo>
                    <a:pt x="126342" y="147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991337" y="3053264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8333"/>
                  </a:lnTo>
                  <a:lnTo>
                    <a:pt x="15683" y="217019"/>
                  </a:lnTo>
                  <a:lnTo>
                    <a:pt x="27231" y="276878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938694" y="314802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5835" y="5590"/>
                  </a:lnTo>
                  <a:lnTo>
                    <a:pt x="3392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075367" y="3211191"/>
              <a:ext cx="84426" cy="189514"/>
            </a:xfrm>
            <a:custGeom>
              <a:avLst/>
              <a:gdLst/>
              <a:ahLst/>
              <a:cxnLst/>
              <a:rect l="0" t="0" r="0" b="0"/>
              <a:pathLst>
                <a:path w="84426" h="189514">
                  <a:moveTo>
                    <a:pt x="84425" y="0"/>
                  </a:moveTo>
                  <a:lnTo>
                    <a:pt x="62069" y="0"/>
                  </a:lnTo>
                  <a:lnTo>
                    <a:pt x="31398" y="11179"/>
                  </a:lnTo>
                  <a:lnTo>
                    <a:pt x="5673" y="34898"/>
                  </a:lnTo>
                  <a:lnTo>
                    <a:pt x="1508" y="44323"/>
                  </a:lnTo>
                  <a:lnTo>
                    <a:pt x="0" y="64153"/>
                  </a:lnTo>
                  <a:lnTo>
                    <a:pt x="3575" y="73184"/>
                  </a:lnTo>
                  <a:lnTo>
                    <a:pt x="16907" y="89458"/>
                  </a:lnTo>
                  <a:lnTo>
                    <a:pt x="68850" y="124139"/>
                  </a:lnTo>
                  <a:lnTo>
                    <a:pt x="72873" y="131893"/>
                  </a:lnTo>
                  <a:lnTo>
                    <a:pt x="74221" y="149866"/>
                  </a:lnTo>
                  <a:lnTo>
                    <a:pt x="70604" y="157233"/>
                  </a:lnTo>
                  <a:lnTo>
                    <a:pt x="57226" y="168537"/>
                  </a:lnTo>
                  <a:lnTo>
                    <a:pt x="2125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222964" y="342176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486176" y="3071980"/>
            <a:ext cx="442198" cy="349782"/>
            <a:chOff x="9486176" y="3071980"/>
            <a:chExt cx="442198" cy="349782"/>
          </a:xfrm>
        </p:grpSpPr>
        <p:sp>
          <p:nvSpPr>
            <p:cNvPr id="129" name="Freeform 128"/>
            <p:cNvSpPr/>
            <p:nvPr/>
          </p:nvSpPr>
          <p:spPr>
            <a:xfrm>
              <a:off x="9486176" y="3071980"/>
              <a:ext cx="200043" cy="349782"/>
            </a:xfrm>
            <a:custGeom>
              <a:avLst/>
              <a:gdLst/>
              <a:ahLst/>
              <a:cxnLst/>
              <a:rect l="0" t="0" r="0" b="0"/>
              <a:pathLst>
                <a:path w="200043" h="349782">
                  <a:moveTo>
                    <a:pt x="0" y="349781"/>
                  </a:moveTo>
                  <a:lnTo>
                    <a:pt x="7236" y="322225"/>
                  </a:lnTo>
                  <a:lnTo>
                    <a:pt x="12998" y="269122"/>
                  </a:lnTo>
                  <a:lnTo>
                    <a:pt x="19465" y="218555"/>
                  </a:lnTo>
                  <a:lnTo>
                    <a:pt x="29148" y="163506"/>
                  </a:lnTo>
                  <a:lnTo>
                    <a:pt x="39206" y="107572"/>
                  </a:lnTo>
                  <a:lnTo>
                    <a:pt x="43161" y="79526"/>
                  </a:lnTo>
                  <a:lnTo>
                    <a:pt x="58525" y="23393"/>
                  </a:lnTo>
                  <a:lnTo>
                    <a:pt x="60073" y="9357"/>
                  </a:lnTo>
                  <a:lnTo>
                    <a:pt x="64615" y="2339"/>
                  </a:lnTo>
                  <a:lnTo>
                    <a:pt x="71153" y="0"/>
                  </a:lnTo>
                  <a:lnTo>
                    <a:pt x="79021" y="780"/>
                  </a:lnTo>
                  <a:lnTo>
                    <a:pt x="85436" y="4810"/>
                  </a:lnTo>
                  <a:lnTo>
                    <a:pt x="95684" y="18646"/>
                  </a:lnTo>
                  <a:lnTo>
                    <a:pt x="111793" y="70596"/>
                  </a:lnTo>
                  <a:lnTo>
                    <a:pt x="135373" y="127966"/>
                  </a:lnTo>
                  <a:lnTo>
                    <a:pt x="157269" y="189564"/>
                  </a:lnTo>
                  <a:lnTo>
                    <a:pt x="175388" y="244195"/>
                  </a:lnTo>
                  <a:lnTo>
                    <a:pt x="193011" y="302688"/>
                  </a:lnTo>
                  <a:lnTo>
                    <a:pt x="200042" y="349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528290" y="3327005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36140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729840" y="3078501"/>
              <a:ext cx="198534" cy="324816"/>
            </a:xfrm>
            <a:custGeom>
              <a:avLst/>
              <a:gdLst/>
              <a:ahLst/>
              <a:cxnLst/>
              <a:rect l="0" t="0" r="0" b="0"/>
              <a:pathLst>
                <a:path w="198534" h="324816">
                  <a:moveTo>
                    <a:pt x="198533" y="69519"/>
                  </a:moveTo>
                  <a:lnTo>
                    <a:pt x="188958" y="45473"/>
                  </a:lnTo>
                  <a:lnTo>
                    <a:pt x="159130" y="9926"/>
                  </a:lnTo>
                  <a:lnTo>
                    <a:pt x="139297" y="2090"/>
                  </a:lnTo>
                  <a:lnTo>
                    <a:pt x="127456" y="0"/>
                  </a:lnTo>
                  <a:lnTo>
                    <a:pt x="108061" y="3917"/>
                  </a:lnTo>
                  <a:lnTo>
                    <a:pt x="76547" y="25495"/>
                  </a:lnTo>
                  <a:lnTo>
                    <a:pt x="33660" y="71740"/>
                  </a:lnTo>
                  <a:lnTo>
                    <a:pt x="6133" y="132885"/>
                  </a:lnTo>
                  <a:lnTo>
                    <a:pt x="0" y="183248"/>
                  </a:lnTo>
                  <a:lnTo>
                    <a:pt x="1909" y="235137"/>
                  </a:lnTo>
                  <a:lnTo>
                    <a:pt x="8199" y="256601"/>
                  </a:lnTo>
                  <a:lnTo>
                    <a:pt x="38593" y="310200"/>
                  </a:lnTo>
                  <a:lnTo>
                    <a:pt x="54919" y="321938"/>
                  </a:lnTo>
                  <a:lnTo>
                    <a:pt x="76993" y="324815"/>
                  </a:lnTo>
                  <a:lnTo>
                    <a:pt x="134608" y="314142"/>
                  </a:lnTo>
                  <a:lnTo>
                    <a:pt x="177476" y="301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9549347" y="2874909"/>
            <a:ext cx="379027" cy="73071"/>
          </a:xfrm>
          <a:custGeom>
            <a:avLst/>
            <a:gdLst/>
            <a:ahLst/>
            <a:cxnLst/>
            <a:rect l="0" t="0" r="0" b="0"/>
            <a:pathLst>
              <a:path w="379027" h="73071">
                <a:moveTo>
                  <a:pt x="379026" y="73070"/>
                </a:moveTo>
                <a:lnTo>
                  <a:pt x="341939" y="38323"/>
                </a:lnTo>
                <a:lnTo>
                  <a:pt x="283786" y="13747"/>
                </a:lnTo>
                <a:lnTo>
                  <a:pt x="238940" y="2557"/>
                </a:lnTo>
                <a:lnTo>
                  <a:pt x="185368" y="0"/>
                </a:lnTo>
                <a:lnTo>
                  <a:pt x="127183" y="10906"/>
                </a:lnTo>
                <a:lnTo>
                  <a:pt x="73810" y="27579"/>
                </a:lnTo>
                <a:lnTo>
                  <a:pt x="14047" y="48515"/>
                </a:lnTo>
                <a:lnTo>
                  <a:pt x="0" y="625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Group 148"/>
          <p:cNvGrpSpPr/>
          <p:nvPr/>
        </p:nvGrpSpPr>
        <p:grpSpPr>
          <a:xfrm>
            <a:off x="5222134" y="4018627"/>
            <a:ext cx="1463462" cy="529685"/>
            <a:chOff x="5222134" y="4018627"/>
            <a:chExt cx="1463462" cy="529685"/>
          </a:xfrm>
        </p:grpSpPr>
        <p:sp>
          <p:nvSpPr>
            <p:cNvPr id="134" name="Freeform 133"/>
            <p:cNvSpPr/>
            <p:nvPr/>
          </p:nvSpPr>
          <p:spPr>
            <a:xfrm>
              <a:off x="5239177" y="4018627"/>
              <a:ext cx="224166" cy="385605"/>
            </a:xfrm>
            <a:custGeom>
              <a:avLst/>
              <a:gdLst/>
              <a:ahLst/>
              <a:cxnLst/>
              <a:rect l="0" t="0" r="0" b="0"/>
              <a:pathLst>
                <a:path w="224166" h="385605">
                  <a:moveTo>
                    <a:pt x="172470" y="34844"/>
                  </a:moveTo>
                  <a:lnTo>
                    <a:pt x="154490" y="19203"/>
                  </a:lnTo>
                  <a:lnTo>
                    <a:pt x="108318" y="0"/>
                  </a:lnTo>
                  <a:lnTo>
                    <a:pt x="71834" y="474"/>
                  </a:lnTo>
                  <a:lnTo>
                    <a:pt x="51314" y="8260"/>
                  </a:lnTo>
                  <a:lnTo>
                    <a:pt x="19077" y="32323"/>
                  </a:lnTo>
                  <a:lnTo>
                    <a:pt x="10709" y="55170"/>
                  </a:lnTo>
                  <a:lnTo>
                    <a:pt x="0" y="116420"/>
                  </a:lnTo>
                  <a:lnTo>
                    <a:pt x="6520" y="133881"/>
                  </a:lnTo>
                  <a:lnTo>
                    <a:pt x="20336" y="146321"/>
                  </a:lnTo>
                  <a:lnTo>
                    <a:pt x="39344" y="154579"/>
                  </a:lnTo>
                  <a:lnTo>
                    <a:pt x="89675" y="159881"/>
                  </a:lnTo>
                  <a:lnTo>
                    <a:pt x="139088" y="166517"/>
                  </a:lnTo>
                  <a:lnTo>
                    <a:pt x="194833" y="194977"/>
                  </a:lnTo>
                  <a:lnTo>
                    <a:pt x="208926" y="208960"/>
                  </a:lnTo>
                  <a:lnTo>
                    <a:pt x="214321" y="217602"/>
                  </a:lnTo>
                  <a:lnTo>
                    <a:pt x="221916" y="252121"/>
                  </a:lnTo>
                  <a:lnTo>
                    <a:pt x="224165" y="291985"/>
                  </a:lnTo>
                  <a:lnTo>
                    <a:pt x="218453" y="313296"/>
                  </a:lnTo>
                  <a:lnTo>
                    <a:pt x="195721" y="346041"/>
                  </a:lnTo>
                  <a:lnTo>
                    <a:pt x="170001" y="367906"/>
                  </a:lnTo>
                  <a:lnTo>
                    <a:pt x="134564" y="383613"/>
                  </a:lnTo>
                  <a:lnTo>
                    <a:pt x="108050" y="385604"/>
                  </a:lnTo>
                  <a:lnTo>
                    <a:pt x="58490" y="377351"/>
                  </a:lnTo>
                  <a:lnTo>
                    <a:pt x="31204" y="362235"/>
                  </a:lnTo>
                  <a:lnTo>
                    <a:pt x="21948" y="352707"/>
                  </a:lnTo>
                  <a:lnTo>
                    <a:pt x="14543" y="340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507700" y="4237401"/>
              <a:ext cx="99248" cy="184569"/>
            </a:xfrm>
            <a:custGeom>
              <a:avLst/>
              <a:gdLst/>
              <a:ahLst/>
              <a:cxnLst/>
              <a:rect l="0" t="0" r="0" b="0"/>
              <a:pathLst>
                <a:path w="99248" h="184569">
                  <a:moveTo>
                    <a:pt x="9233" y="79283"/>
                  </a:moveTo>
                  <a:lnTo>
                    <a:pt x="41684" y="85349"/>
                  </a:lnTo>
                  <a:lnTo>
                    <a:pt x="62260" y="82758"/>
                  </a:lnTo>
                  <a:lnTo>
                    <a:pt x="79983" y="74588"/>
                  </a:lnTo>
                  <a:lnTo>
                    <a:pt x="87985" y="69134"/>
                  </a:lnTo>
                  <a:lnTo>
                    <a:pt x="93320" y="60818"/>
                  </a:lnTo>
                  <a:lnTo>
                    <a:pt x="99247" y="39101"/>
                  </a:lnTo>
                  <a:lnTo>
                    <a:pt x="98488" y="29098"/>
                  </a:lnTo>
                  <a:lnTo>
                    <a:pt x="91405" y="11745"/>
                  </a:lnTo>
                  <a:lnTo>
                    <a:pt x="83902" y="6181"/>
                  </a:lnTo>
                  <a:lnTo>
                    <a:pt x="63085" y="0"/>
                  </a:lnTo>
                  <a:lnTo>
                    <a:pt x="53323" y="691"/>
                  </a:lnTo>
                  <a:lnTo>
                    <a:pt x="36237" y="7698"/>
                  </a:lnTo>
                  <a:lnTo>
                    <a:pt x="13464" y="30386"/>
                  </a:lnTo>
                  <a:lnTo>
                    <a:pt x="5264" y="52482"/>
                  </a:lnTo>
                  <a:lnTo>
                    <a:pt x="0" y="104794"/>
                  </a:lnTo>
                  <a:lnTo>
                    <a:pt x="4677" y="140654"/>
                  </a:lnTo>
                  <a:lnTo>
                    <a:pt x="19061" y="167917"/>
                  </a:lnTo>
                  <a:lnTo>
                    <a:pt x="27483" y="173467"/>
                  </a:lnTo>
                  <a:lnTo>
                    <a:pt x="82932" y="184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643274" y="4324638"/>
              <a:ext cx="203951" cy="107860"/>
            </a:xfrm>
            <a:custGeom>
              <a:avLst/>
              <a:gdLst/>
              <a:ahLst/>
              <a:cxnLst/>
              <a:rect l="0" t="0" r="0" b="0"/>
              <a:pathLst>
                <a:path w="203951" h="107860">
                  <a:moveTo>
                    <a:pt x="0" y="55217"/>
                  </a:moveTo>
                  <a:lnTo>
                    <a:pt x="14655" y="99179"/>
                  </a:lnTo>
                  <a:lnTo>
                    <a:pt x="16789" y="100903"/>
                  </a:lnTo>
                  <a:lnTo>
                    <a:pt x="18211" y="97372"/>
                  </a:lnTo>
                  <a:lnTo>
                    <a:pt x="20682" y="45430"/>
                  </a:lnTo>
                  <a:lnTo>
                    <a:pt x="20891" y="18892"/>
                  </a:lnTo>
                  <a:lnTo>
                    <a:pt x="25626" y="9943"/>
                  </a:lnTo>
                  <a:lnTo>
                    <a:pt x="33462" y="3977"/>
                  </a:lnTo>
                  <a:lnTo>
                    <a:pt x="43365" y="0"/>
                  </a:lnTo>
                  <a:lnTo>
                    <a:pt x="52307" y="858"/>
                  </a:lnTo>
                  <a:lnTo>
                    <a:pt x="68481" y="11170"/>
                  </a:lnTo>
                  <a:lnTo>
                    <a:pt x="85151" y="36707"/>
                  </a:lnTo>
                  <a:lnTo>
                    <a:pt x="89523" y="39367"/>
                  </a:lnTo>
                  <a:lnTo>
                    <a:pt x="93607" y="37631"/>
                  </a:lnTo>
                  <a:lnTo>
                    <a:pt x="114157" y="15218"/>
                  </a:lnTo>
                  <a:lnTo>
                    <a:pt x="133405" y="8194"/>
                  </a:lnTo>
                  <a:lnTo>
                    <a:pt x="145088" y="6320"/>
                  </a:lnTo>
                  <a:lnTo>
                    <a:pt x="164310" y="10478"/>
                  </a:lnTo>
                  <a:lnTo>
                    <a:pt x="172711" y="14863"/>
                  </a:lnTo>
                  <a:lnTo>
                    <a:pt x="185165" y="29093"/>
                  </a:lnTo>
                  <a:lnTo>
                    <a:pt x="202692" y="66824"/>
                  </a:lnTo>
                  <a:lnTo>
                    <a:pt x="203950" y="84162"/>
                  </a:lnTo>
                  <a:lnTo>
                    <a:pt x="200042" y="107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927544" y="4358798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917015" y="4274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997429" y="4342680"/>
              <a:ext cx="109100" cy="128851"/>
            </a:xfrm>
            <a:custGeom>
              <a:avLst/>
              <a:gdLst/>
              <a:ahLst/>
              <a:cxnLst/>
              <a:rect l="0" t="0" r="0" b="0"/>
              <a:pathLst>
                <a:path w="109100" h="128851">
                  <a:moveTo>
                    <a:pt x="77514" y="5589"/>
                  </a:moveTo>
                  <a:lnTo>
                    <a:pt x="60746" y="0"/>
                  </a:lnTo>
                  <a:lnTo>
                    <a:pt x="43155" y="375"/>
                  </a:lnTo>
                  <a:lnTo>
                    <a:pt x="33551" y="2113"/>
                  </a:lnTo>
                  <a:lnTo>
                    <a:pt x="25978" y="6781"/>
                  </a:lnTo>
                  <a:lnTo>
                    <a:pt x="14445" y="21327"/>
                  </a:lnTo>
                  <a:lnTo>
                    <a:pt x="1375" y="49246"/>
                  </a:lnTo>
                  <a:lnTo>
                    <a:pt x="0" y="69446"/>
                  </a:lnTo>
                  <a:lnTo>
                    <a:pt x="4459" y="88952"/>
                  </a:lnTo>
                  <a:lnTo>
                    <a:pt x="14239" y="105420"/>
                  </a:lnTo>
                  <a:lnTo>
                    <a:pt x="29505" y="117419"/>
                  </a:lnTo>
                  <a:lnTo>
                    <a:pt x="49158" y="125481"/>
                  </a:lnTo>
                  <a:lnTo>
                    <a:pt x="83020" y="128850"/>
                  </a:lnTo>
                  <a:lnTo>
                    <a:pt x="109099" y="121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159171" y="4390383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21330" y="57754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148642" y="4285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11813" y="4358023"/>
              <a:ext cx="105286" cy="119326"/>
            </a:xfrm>
            <a:custGeom>
              <a:avLst/>
              <a:gdLst/>
              <a:ahLst/>
              <a:cxnLst/>
              <a:rect l="0" t="0" r="0" b="0"/>
              <a:pathLst>
                <a:path w="105286" h="119326">
                  <a:moveTo>
                    <a:pt x="0" y="21832"/>
                  </a:moveTo>
                  <a:lnTo>
                    <a:pt x="39543" y="77491"/>
                  </a:lnTo>
                  <a:lnTo>
                    <a:pt x="56984" y="119325"/>
                  </a:lnTo>
                  <a:lnTo>
                    <a:pt x="47856" y="82821"/>
                  </a:lnTo>
                  <a:lnTo>
                    <a:pt x="29947" y="42458"/>
                  </a:lnTo>
                  <a:lnTo>
                    <a:pt x="30078" y="21640"/>
                  </a:lnTo>
                  <a:lnTo>
                    <a:pt x="34090" y="13515"/>
                  </a:lnTo>
                  <a:lnTo>
                    <a:pt x="47907" y="1368"/>
                  </a:lnTo>
                  <a:lnTo>
                    <a:pt x="56504" y="0"/>
                  </a:lnTo>
                  <a:lnTo>
                    <a:pt x="105285" y="11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317098" y="4369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371070" y="4377082"/>
              <a:ext cx="125014" cy="150616"/>
            </a:xfrm>
            <a:custGeom>
              <a:avLst/>
              <a:gdLst/>
              <a:ahLst/>
              <a:cxnLst/>
              <a:rect l="0" t="0" r="0" b="0"/>
              <a:pathLst>
                <a:path w="125014" h="150616">
                  <a:moveTo>
                    <a:pt x="72370" y="13301"/>
                  </a:moveTo>
                  <a:lnTo>
                    <a:pt x="61192" y="2123"/>
                  </a:lnTo>
                  <a:lnTo>
                    <a:pt x="54389" y="0"/>
                  </a:lnTo>
                  <a:lnTo>
                    <a:pt x="37473" y="760"/>
                  </a:lnTo>
                  <a:lnTo>
                    <a:pt x="21375" y="11237"/>
                  </a:lnTo>
                  <a:lnTo>
                    <a:pt x="13807" y="18944"/>
                  </a:lnTo>
                  <a:lnTo>
                    <a:pt x="5398" y="39985"/>
                  </a:lnTo>
                  <a:lnTo>
                    <a:pt x="0" y="91622"/>
                  </a:lnTo>
                  <a:lnTo>
                    <a:pt x="5500" y="112841"/>
                  </a:lnTo>
                  <a:lnTo>
                    <a:pt x="28096" y="145527"/>
                  </a:lnTo>
                  <a:lnTo>
                    <a:pt x="35835" y="149415"/>
                  </a:lnTo>
                  <a:lnTo>
                    <a:pt x="53793" y="150615"/>
                  </a:lnTo>
                  <a:lnTo>
                    <a:pt x="101162" y="130444"/>
                  </a:lnTo>
                  <a:lnTo>
                    <a:pt x="125013" y="118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517140" y="4190342"/>
              <a:ext cx="16588" cy="273741"/>
            </a:xfrm>
            <a:custGeom>
              <a:avLst/>
              <a:gdLst/>
              <a:ahLst/>
              <a:cxnLst/>
              <a:rect l="0" t="0" r="0" b="0"/>
              <a:pathLst>
                <a:path w="16588" h="273741">
                  <a:moveTo>
                    <a:pt x="0" y="0"/>
                  </a:moveTo>
                  <a:lnTo>
                    <a:pt x="8333" y="54144"/>
                  </a:lnTo>
                  <a:lnTo>
                    <a:pt x="10095" y="114680"/>
                  </a:lnTo>
                  <a:lnTo>
                    <a:pt x="10442" y="174558"/>
                  </a:lnTo>
                  <a:lnTo>
                    <a:pt x="13631" y="228326"/>
                  </a:lnTo>
                  <a:lnTo>
                    <a:pt x="16587" y="248877"/>
                  </a:lnTo>
                  <a:lnTo>
                    <a:pt x="10529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548725" y="4337369"/>
              <a:ext cx="115897" cy="179357"/>
            </a:xfrm>
            <a:custGeom>
              <a:avLst/>
              <a:gdLst/>
              <a:ahLst/>
              <a:cxnLst/>
              <a:rect l="0" t="0" r="0" b="0"/>
              <a:pathLst>
                <a:path w="115897" h="179357">
                  <a:moveTo>
                    <a:pt x="0" y="105657"/>
                  </a:moveTo>
                  <a:lnTo>
                    <a:pt x="16768" y="94478"/>
                  </a:lnTo>
                  <a:lnTo>
                    <a:pt x="72326" y="79662"/>
                  </a:lnTo>
                  <a:lnTo>
                    <a:pt x="109953" y="55548"/>
                  </a:lnTo>
                  <a:lnTo>
                    <a:pt x="114246" y="47685"/>
                  </a:lnTo>
                  <a:lnTo>
                    <a:pt x="115896" y="29588"/>
                  </a:lnTo>
                  <a:lnTo>
                    <a:pt x="109611" y="12967"/>
                  </a:lnTo>
                  <a:lnTo>
                    <a:pt x="104660" y="5259"/>
                  </a:lnTo>
                  <a:lnTo>
                    <a:pt x="96680" y="1290"/>
                  </a:lnTo>
                  <a:lnTo>
                    <a:pt x="75335" y="0"/>
                  </a:lnTo>
                  <a:lnTo>
                    <a:pt x="42599" y="5850"/>
                  </a:lnTo>
                  <a:lnTo>
                    <a:pt x="34248" y="11043"/>
                  </a:lnTo>
                  <a:lnTo>
                    <a:pt x="21850" y="26172"/>
                  </a:lnTo>
                  <a:lnTo>
                    <a:pt x="8294" y="60009"/>
                  </a:lnTo>
                  <a:lnTo>
                    <a:pt x="6805" y="83029"/>
                  </a:lnTo>
                  <a:lnTo>
                    <a:pt x="15382" y="126403"/>
                  </a:lnTo>
                  <a:lnTo>
                    <a:pt x="30554" y="152618"/>
                  </a:lnTo>
                  <a:lnTo>
                    <a:pt x="46336" y="164743"/>
                  </a:lnTo>
                  <a:lnTo>
                    <a:pt x="84228" y="179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355333" y="4537782"/>
              <a:ext cx="330263" cy="6766"/>
            </a:xfrm>
            <a:custGeom>
              <a:avLst/>
              <a:gdLst/>
              <a:ahLst/>
              <a:cxnLst/>
              <a:rect l="0" t="0" r="0" b="0"/>
              <a:pathLst>
                <a:path w="330263" h="6766">
                  <a:moveTo>
                    <a:pt x="330262" y="0"/>
                  </a:moveTo>
                  <a:lnTo>
                    <a:pt x="313495" y="5589"/>
                  </a:lnTo>
                  <a:lnTo>
                    <a:pt x="295904" y="5214"/>
                  </a:lnTo>
                  <a:lnTo>
                    <a:pt x="237264" y="687"/>
                  </a:lnTo>
                  <a:lnTo>
                    <a:pt x="182518" y="136"/>
                  </a:lnTo>
                  <a:lnTo>
                    <a:pt x="121054" y="27"/>
                  </a:lnTo>
                  <a:lnTo>
                    <a:pt x="69924" y="8"/>
                  </a:lnTo>
                  <a:lnTo>
                    <a:pt x="17729" y="5592"/>
                  </a:lnTo>
                  <a:lnTo>
                    <a:pt x="0" y="6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222134" y="4518956"/>
              <a:ext cx="983423" cy="29356"/>
            </a:xfrm>
            <a:custGeom>
              <a:avLst/>
              <a:gdLst/>
              <a:ahLst/>
              <a:cxnLst/>
              <a:rect l="0" t="0" r="0" b="0"/>
              <a:pathLst>
                <a:path w="983423" h="29356">
                  <a:moveTo>
                    <a:pt x="983422" y="22364"/>
                  </a:moveTo>
                  <a:lnTo>
                    <a:pt x="980556" y="22033"/>
                  </a:lnTo>
                  <a:lnTo>
                    <a:pt x="930694" y="19777"/>
                  </a:lnTo>
                  <a:lnTo>
                    <a:pt x="871986" y="19108"/>
                  </a:lnTo>
                  <a:lnTo>
                    <a:pt x="811308" y="18910"/>
                  </a:lnTo>
                  <a:lnTo>
                    <a:pt x="754594" y="17681"/>
                  </a:lnTo>
                  <a:lnTo>
                    <a:pt x="695026" y="11598"/>
                  </a:lnTo>
                  <a:lnTo>
                    <a:pt x="638642" y="8105"/>
                  </a:lnTo>
                  <a:lnTo>
                    <a:pt x="579172" y="1351"/>
                  </a:lnTo>
                  <a:lnTo>
                    <a:pt x="526326" y="0"/>
                  </a:lnTo>
                  <a:lnTo>
                    <a:pt x="469604" y="6312"/>
                  </a:lnTo>
                  <a:lnTo>
                    <a:pt x="419902" y="7709"/>
                  </a:lnTo>
                  <a:lnTo>
                    <a:pt x="368131" y="8123"/>
                  </a:lnTo>
                  <a:lnTo>
                    <a:pt x="318866" y="11365"/>
                  </a:lnTo>
                  <a:lnTo>
                    <a:pt x="271514" y="16615"/>
                  </a:lnTo>
                  <a:lnTo>
                    <a:pt x="208701" y="18389"/>
                  </a:lnTo>
                  <a:lnTo>
                    <a:pt x="150063" y="18740"/>
                  </a:lnTo>
                  <a:lnTo>
                    <a:pt x="101655" y="19970"/>
                  </a:lnTo>
                  <a:lnTo>
                    <a:pt x="42784" y="27154"/>
                  </a:lnTo>
                  <a:lnTo>
                    <a:pt x="0" y="29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6885637" y="4358798"/>
            <a:ext cx="94758" cy="12701"/>
            <a:chOff x="6885637" y="4358798"/>
            <a:chExt cx="94758" cy="12701"/>
          </a:xfrm>
        </p:grpSpPr>
        <p:sp>
          <p:nvSpPr>
            <p:cNvPr id="150" name="Freeform 149"/>
            <p:cNvSpPr/>
            <p:nvPr/>
          </p:nvSpPr>
          <p:spPr>
            <a:xfrm>
              <a:off x="6896165" y="4369326"/>
              <a:ext cx="84230" cy="1"/>
            </a:xfrm>
            <a:custGeom>
              <a:avLst/>
              <a:gdLst/>
              <a:ahLst/>
              <a:cxnLst/>
              <a:rect l="0" t="0" r="0" b="0"/>
              <a:pathLst>
                <a:path w="84230" h="1">
                  <a:moveTo>
                    <a:pt x="84229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885637" y="4358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7122204" y="4127171"/>
            <a:ext cx="2785113" cy="484312"/>
            <a:chOff x="7122204" y="4127171"/>
            <a:chExt cx="2785113" cy="484312"/>
          </a:xfrm>
        </p:grpSpPr>
        <p:sp>
          <p:nvSpPr>
            <p:cNvPr id="153" name="Freeform 152"/>
            <p:cNvSpPr/>
            <p:nvPr/>
          </p:nvSpPr>
          <p:spPr>
            <a:xfrm>
              <a:off x="7122204" y="4127171"/>
              <a:ext cx="68761" cy="389555"/>
            </a:xfrm>
            <a:custGeom>
              <a:avLst/>
              <a:gdLst/>
              <a:ahLst/>
              <a:cxnLst/>
              <a:rect l="0" t="0" r="0" b="0"/>
              <a:pathLst>
                <a:path w="68761" h="389555">
                  <a:moveTo>
                    <a:pt x="5588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8" y="94168"/>
                  </a:lnTo>
                  <a:lnTo>
                    <a:pt x="26783" y="152958"/>
                  </a:lnTo>
                  <a:lnTo>
                    <a:pt x="35121" y="210238"/>
                  </a:lnTo>
                  <a:lnTo>
                    <a:pt x="45174" y="269472"/>
                  </a:lnTo>
                  <a:lnTo>
                    <a:pt x="55305" y="326233"/>
                  </a:lnTo>
                  <a:lnTo>
                    <a:pt x="60484" y="362214"/>
                  </a:lnTo>
                  <a:lnTo>
                    <a:pt x="6876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405996" y="4127171"/>
              <a:ext cx="16596" cy="368498"/>
            </a:xfrm>
            <a:custGeom>
              <a:avLst/>
              <a:gdLst/>
              <a:ahLst/>
              <a:cxnLst/>
              <a:rect l="0" t="0" r="0" b="0"/>
              <a:pathLst>
                <a:path w="16596" h="368498">
                  <a:moveTo>
                    <a:pt x="6066" y="0"/>
                  </a:moveTo>
                  <a:lnTo>
                    <a:pt x="0" y="33621"/>
                  </a:lnTo>
                  <a:lnTo>
                    <a:pt x="4521" y="85323"/>
                  </a:lnTo>
                  <a:lnTo>
                    <a:pt x="5761" y="146185"/>
                  </a:lnTo>
                  <a:lnTo>
                    <a:pt x="7175" y="207297"/>
                  </a:lnTo>
                  <a:lnTo>
                    <a:pt x="13284" y="256133"/>
                  </a:lnTo>
                  <a:lnTo>
                    <a:pt x="15941" y="315150"/>
                  </a:lnTo>
                  <a:lnTo>
                    <a:pt x="1659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212021" y="434826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8" y="0"/>
                  </a:lnTo>
                  <a:lnTo>
                    <a:pt x="108097" y="5589"/>
                  </a:lnTo>
                  <a:lnTo>
                    <a:pt x="4468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476280" y="4347557"/>
              <a:ext cx="146353" cy="157778"/>
            </a:xfrm>
            <a:custGeom>
              <a:avLst/>
              <a:gdLst/>
              <a:ahLst/>
              <a:cxnLst/>
              <a:rect l="0" t="0" r="0" b="0"/>
              <a:pathLst>
                <a:path w="146353" h="157778">
                  <a:moveTo>
                    <a:pt x="93709" y="42826"/>
                  </a:moveTo>
                  <a:lnTo>
                    <a:pt x="64401" y="4453"/>
                  </a:lnTo>
                  <a:lnTo>
                    <a:pt x="55454" y="866"/>
                  </a:lnTo>
                  <a:lnTo>
                    <a:pt x="33033" y="0"/>
                  </a:lnTo>
                  <a:lnTo>
                    <a:pt x="24013" y="3747"/>
                  </a:lnTo>
                  <a:lnTo>
                    <a:pt x="10870" y="17269"/>
                  </a:lnTo>
                  <a:lnTo>
                    <a:pt x="4250" y="41216"/>
                  </a:lnTo>
                  <a:lnTo>
                    <a:pt x="0" y="98660"/>
                  </a:lnTo>
                  <a:lnTo>
                    <a:pt x="4852" y="135409"/>
                  </a:lnTo>
                  <a:lnTo>
                    <a:pt x="9904" y="144322"/>
                  </a:lnTo>
                  <a:lnTo>
                    <a:pt x="24877" y="157345"/>
                  </a:lnTo>
                  <a:lnTo>
                    <a:pt x="32613" y="157777"/>
                  </a:lnTo>
                  <a:lnTo>
                    <a:pt x="40110" y="154555"/>
                  </a:lnTo>
                  <a:lnTo>
                    <a:pt x="53510" y="141617"/>
                  </a:lnTo>
                  <a:lnTo>
                    <a:pt x="75490" y="94613"/>
                  </a:lnTo>
                  <a:lnTo>
                    <a:pt x="79223" y="91389"/>
                  </a:lnTo>
                  <a:lnTo>
                    <a:pt x="82882" y="92749"/>
                  </a:lnTo>
                  <a:lnTo>
                    <a:pt x="128034" y="139057"/>
                  </a:lnTo>
                  <a:lnTo>
                    <a:pt x="146352" y="148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633161" y="4179813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3119" y="48931"/>
                  </a:lnTo>
                  <a:lnTo>
                    <a:pt x="11453" y="96777"/>
                  </a:lnTo>
                  <a:lnTo>
                    <a:pt x="18211" y="147998"/>
                  </a:lnTo>
                  <a:lnTo>
                    <a:pt x="23333" y="197099"/>
                  </a:lnTo>
                  <a:lnTo>
                    <a:pt x="29955" y="255612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750646" y="4164126"/>
              <a:ext cx="114143" cy="342072"/>
            </a:xfrm>
            <a:custGeom>
              <a:avLst/>
              <a:gdLst/>
              <a:ahLst/>
              <a:cxnLst/>
              <a:rect l="0" t="0" r="0" b="0"/>
              <a:pathLst>
                <a:path w="114143" h="342072">
                  <a:moveTo>
                    <a:pt x="61499" y="342071"/>
                  </a:moveTo>
                  <a:lnTo>
                    <a:pt x="55910" y="283454"/>
                  </a:lnTo>
                  <a:lnTo>
                    <a:pt x="43541" y="222044"/>
                  </a:lnTo>
                  <a:lnTo>
                    <a:pt x="32131" y="180295"/>
                  </a:lnTo>
                  <a:lnTo>
                    <a:pt x="6794" y="125174"/>
                  </a:lnTo>
                  <a:lnTo>
                    <a:pt x="0" y="71282"/>
                  </a:lnTo>
                  <a:lnTo>
                    <a:pt x="1163" y="31900"/>
                  </a:lnTo>
                  <a:lnTo>
                    <a:pt x="9726" y="12754"/>
                  </a:lnTo>
                  <a:lnTo>
                    <a:pt x="18795" y="6713"/>
                  </a:lnTo>
                  <a:lnTo>
                    <a:pt x="44469" y="0"/>
                  </a:lnTo>
                  <a:lnTo>
                    <a:pt x="96518" y="3670"/>
                  </a:lnTo>
                  <a:lnTo>
                    <a:pt x="114142" y="5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748974" y="4348269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024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024083" y="4348269"/>
              <a:ext cx="122508" cy="163743"/>
            </a:xfrm>
            <a:custGeom>
              <a:avLst/>
              <a:gdLst/>
              <a:ahLst/>
              <a:cxnLst/>
              <a:rect l="0" t="0" r="0" b="0"/>
              <a:pathLst>
                <a:path w="122508" h="163743">
                  <a:moveTo>
                    <a:pt x="82860" y="0"/>
                  </a:moveTo>
                  <a:lnTo>
                    <a:pt x="38897" y="20244"/>
                  </a:lnTo>
                  <a:lnTo>
                    <a:pt x="14203" y="44993"/>
                  </a:lnTo>
                  <a:lnTo>
                    <a:pt x="5552" y="67570"/>
                  </a:lnTo>
                  <a:lnTo>
                    <a:pt x="0" y="120192"/>
                  </a:lnTo>
                  <a:lnTo>
                    <a:pt x="3053" y="131601"/>
                  </a:lnTo>
                  <a:lnTo>
                    <a:pt x="15805" y="150516"/>
                  </a:lnTo>
                  <a:lnTo>
                    <a:pt x="36290" y="160483"/>
                  </a:lnTo>
                  <a:lnTo>
                    <a:pt x="59822" y="163742"/>
                  </a:lnTo>
                  <a:lnTo>
                    <a:pt x="81980" y="161292"/>
                  </a:lnTo>
                  <a:lnTo>
                    <a:pt x="90462" y="156661"/>
                  </a:lnTo>
                  <a:lnTo>
                    <a:pt x="103006" y="142157"/>
                  </a:lnTo>
                  <a:lnTo>
                    <a:pt x="116645" y="114260"/>
                  </a:lnTo>
                  <a:lnTo>
                    <a:pt x="122507" y="72589"/>
                  </a:lnTo>
                  <a:lnTo>
                    <a:pt x="117638" y="46300"/>
                  </a:lnTo>
                  <a:lnTo>
                    <a:pt x="107675" y="2525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164452" y="4199061"/>
              <a:ext cx="121476" cy="328193"/>
            </a:xfrm>
            <a:custGeom>
              <a:avLst/>
              <a:gdLst/>
              <a:ahLst/>
              <a:cxnLst/>
              <a:rect l="0" t="0" r="0" b="0"/>
              <a:pathLst>
                <a:path w="121476" h="328193">
                  <a:moveTo>
                    <a:pt x="16190" y="328192"/>
                  </a:moveTo>
                  <a:lnTo>
                    <a:pt x="31832" y="310212"/>
                  </a:lnTo>
                  <a:lnTo>
                    <a:pt x="39910" y="293295"/>
                  </a:lnTo>
                  <a:lnTo>
                    <a:pt x="39856" y="252862"/>
                  </a:lnTo>
                  <a:lnTo>
                    <a:pt x="29357" y="195203"/>
                  </a:lnTo>
                  <a:lnTo>
                    <a:pt x="16019" y="141872"/>
                  </a:lnTo>
                  <a:lnTo>
                    <a:pt x="5856" y="79222"/>
                  </a:lnTo>
                  <a:lnTo>
                    <a:pt x="0" y="45023"/>
                  </a:lnTo>
                  <a:lnTo>
                    <a:pt x="2365" y="23355"/>
                  </a:lnTo>
                  <a:lnTo>
                    <a:pt x="6974" y="15003"/>
                  </a:lnTo>
                  <a:lnTo>
                    <a:pt x="21453" y="2604"/>
                  </a:lnTo>
                  <a:lnTo>
                    <a:pt x="30227" y="0"/>
                  </a:lnTo>
                  <a:lnTo>
                    <a:pt x="60514" y="1923"/>
                  </a:lnTo>
                  <a:lnTo>
                    <a:pt x="121475" y="12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128000" y="4337741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559669" y="4253513"/>
              <a:ext cx="31585" cy="273741"/>
            </a:xfrm>
            <a:custGeom>
              <a:avLst/>
              <a:gdLst/>
              <a:ahLst/>
              <a:cxnLst/>
              <a:rect l="0" t="0" r="0" b="0"/>
              <a:pathLst>
                <a:path w="31585" h="273741">
                  <a:moveTo>
                    <a:pt x="0" y="0"/>
                  </a:moveTo>
                  <a:lnTo>
                    <a:pt x="9064" y="58616"/>
                  </a:lnTo>
                  <a:lnTo>
                    <a:pt x="17474" y="113961"/>
                  </a:lnTo>
                  <a:lnTo>
                    <a:pt x="20349" y="176885"/>
                  </a:lnTo>
                  <a:lnTo>
                    <a:pt x="28199" y="239322"/>
                  </a:lnTo>
                  <a:lnTo>
                    <a:pt x="31584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475440" y="4375291"/>
              <a:ext cx="168457" cy="15093"/>
            </a:xfrm>
            <a:custGeom>
              <a:avLst/>
              <a:gdLst/>
              <a:ahLst/>
              <a:cxnLst/>
              <a:rect l="0" t="0" r="0" b="0"/>
              <a:pathLst>
                <a:path w="168457" h="15093">
                  <a:moveTo>
                    <a:pt x="168456" y="15092"/>
                  </a:moveTo>
                  <a:lnTo>
                    <a:pt x="124493" y="438"/>
                  </a:lnTo>
                  <a:lnTo>
                    <a:pt x="104464" y="0"/>
                  </a:lnTo>
                  <a:lnTo>
                    <a:pt x="51830" y="3663"/>
                  </a:lnTo>
                  <a:lnTo>
                    <a:pt x="0" y="15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664954" y="4158756"/>
              <a:ext cx="326384" cy="337144"/>
            </a:xfrm>
            <a:custGeom>
              <a:avLst/>
              <a:gdLst/>
              <a:ahLst/>
              <a:cxnLst/>
              <a:rect l="0" t="0" r="0" b="0"/>
              <a:pathLst>
                <a:path w="326384" h="337144">
                  <a:moveTo>
                    <a:pt x="0" y="0"/>
                  </a:moveTo>
                  <a:lnTo>
                    <a:pt x="8332" y="37478"/>
                  </a:lnTo>
                  <a:lnTo>
                    <a:pt x="15684" y="88901"/>
                  </a:lnTo>
                  <a:lnTo>
                    <a:pt x="28400" y="144120"/>
                  </a:lnTo>
                  <a:lnTo>
                    <a:pt x="39058" y="203207"/>
                  </a:lnTo>
                  <a:lnTo>
                    <a:pt x="47099" y="259678"/>
                  </a:lnTo>
                  <a:lnTo>
                    <a:pt x="51547" y="303675"/>
                  </a:lnTo>
                  <a:lnTo>
                    <a:pt x="52546" y="252968"/>
                  </a:lnTo>
                  <a:lnTo>
                    <a:pt x="58218" y="191168"/>
                  </a:lnTo>
                  <a:lnTo>
                    <a:pt x="63379" y="182427"/>
                  </a:lnTo>
                  <a:lnTo>
                    <a:pt x="78471" y="169596"/>
                  </a:lnTo>
                  <a:lnTo>
                    <a:pt x="86239" y="169216"/>
                  </a:lnTo>
                  <a:lnTo>
                    <a:pt x="93757" y="172472"/>
                  </a:lnTo>
                  <a:lnTo>
                    <a:pt x="107180" y="185449"/>
                  </a:lnTo>
                  <a:lnTo>
                    <a:pt x="132911" y="242723"/>
                  </a:lnTo>
                  <a:lnTo>
                    <a:pt x="150848" y="294873"/>
                  </a:lnTo>
                  <a:lnTo>
                    <a:pt x="161418" y="331995"/>
                  </a:lnTo>
                  <a:lnTo>
                    <a:pt x="164934" y="337143"/>
                  </a:lnTo>
                  <a:lnTo>
                    <a:pt x="168447" y="337066"/>
                  </a:lnTo>
                  <a:lnTo>
                    <a:pt x="215659" y="292054"/>
                  </a:lnTo>
                  <a:lnTo>
                    <a:pt x="265781" y="258692"/>
                  </a:lnTo>
                  <a:lnTo>
                    <a:pt x="286330" y="237177"/>
                  </a:lnTo>
                  <a:lnTo>
                    <a:pt x="296103" y="218886"/>
                  </a:lnTo>
                  <a:lnTo>
                    <a:pt x="296838" y="209095"/>
                  </a:lnTo>
                  <a:lnTo>
                    <a:pt x="291415" y="188858"/>
                  </a:lnTo>
                  <a:lnTo>
                    <a:pt x="275208" y="163322"/>
                  </a:lnTo>
                  <a:lnTo>
                    <a:pt x="266530" y="159185"/>
                  </a:lnTo>
                  <a:lnTo>
                    <a:pt x="244409" y="157706"/>
                  </a:lnTo>
                  <a:lnTo>
                    <a:pt x="225219" y="164068"/>
                  </a:lnTo>
                  <a:lnTo>
                    <a:pt x="193836" y="187217"/>
                  </a:lnTo>
                  <a:lnTo>
                    <a:pt x="177795" y="218598"/>
                  </a:lnTo>
                  <a:lnTo>
                    <a:pt x="171222" y="257532"/>
                  </a:lnTo>
                  <a:lnTo>
                    <a:pt x="174865" y="293115"/>
                  </a:lnTo>
                  <a:lnTo>
                    <a:pt x="183392" y="311988"/>
                  </a:lnTo>
                  <a:lnTo>
                    <a:pt x="188942" y="320296"/>
                  </a:lnTo>
                  <a:lnTo>
                    <a:pt x="197321" y="325834"/>
                  </a:lnTo>
                  <a:lnTo>
                    <a:pt x="231470" y="333630"/>
                  </a:lnTo>
                  <a:lnTo>
                    <a:pt x="281812" y="333145"/>
                  </a:lnTo>
                  <a:lnTo>
                    <a:pt x="326383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120905" y="4355853"/>
              <a:ext cx="144173" cy="179043"/>
            </a:xfrm>
            <a:custGeom>
              <a:avLst/>
              <a:gdLst/>
              <a:ahLst/>
              <a:cxnLst/>
              <a:rect l="0" t="0" r="0" b="0"/>
              <a:pathLst>
                <a:path w="144173" h="179043">
                  <a:moveTo>
                    <a:pt x="91530" y="24002"/>
                  </a:moveTo>
                  <a:lnTo>
                    <a:pt x="73549" y="8361"/>
                  </a:lnTo>
                  <a:lnTo>
                    <a:pt x="56633" y="282"/>
                  </a:lnTo>
                  <a:lnTo>
                    <a:pt x="47208" y="0"/>
                  </a:lnTo>
                  <a:lnTo>
                    <a:pt x="27378" y="5925"/>
                  </a:lnTo>
                  <a:lnTo>
                    <a:pt x="13105" y="19477"/>
                  </a:lnTo>
                  <a:lnTo>
                    <a:pt x="7661" y="28004"/>
                  </a:lnTo>
                  <a:lnTo>
                    <a:pt x="0" y="62362"/>
                  </a:lnTo>
                  <a:lnTo>
                    <a:pt x="5816" y="107488"/>
                  </a:lnTo>
                  <a:lnTo>
                    <a:pt x="16090" y="138425"/>
                  </a:lnTo>
                  <a:lnTo>
                    <a:pt x="27196" y="155185"/>
                  </a:lnTo>
                  <a:lnTo>
                    <a:pt x="43050" y="167313"/>
                  </a:lnTo>
                  <a:lnTo>
                    <a:pt x="62964" y="175433"/>
                  </a:lnTo>
                  <a:lnTo>
                    <a:pt x="87413" y="179042"/>
                  </a:lnTo>
                  <a:lnTo>
                    <a:pt x="107638" y="174407"/>
                  </a:lnTo>
                  <a:lnTo>
                    <a:pt x="144172" y="160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317720" y="4443026"/>
              <a:ext cx="10530" cy="84228"/>
            </a:xfrm>
            <a:custGeom>
              <a:avLst/>
              <a:gdLst/>
              <a:ahLst/>
              <a:cxnLst/>
              <a:rect l="0" t="0" r="0" b="0"/>
              <a:pathLst>
                <a:path w="10530" h="84228">
                  <a:moveTo>
                    <a:pt x="0" y="0"/>
                  </a:moveTo>
                  <a:lnTo>
                    <a:pt x="3120" y="42691"/>
                  </a:lnTo>
                  <a:lnTo>
                    <a:pt x="10529" y="8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286134" y="431668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377418" y="4358757"/>
              <a:ext cx="87702" cy="170914"/>
            </a:xfrm>
            <a:custGeom>
              <a:avLst/>
              <a:gdLst/>
              <a:ahLst/>
              <a:cxnLst/>
              <a:rect l="0" t="0" r="0" b="0"/>
              <a:pathLst>
                <a:path w="87702" h="170914">
                  <a:moveTo>
                    <a:pt x="3473" y="84269"/>
                  </a:moveTo>
                  <a:lnTo>
                    <a:pt x="18045" y="126960"/>
                  </a:lnTo>
                  <a:lnTo>
                    <a:pt x="37287" y="168611"/>
                  </a:lnTo>
                  <a:lnTo>
                    <a:pt x="40054" y="170913"/>
                  </a:lnTo>
                  <a:lnTo>
                    <a:pt x="41898" y="167767"/>
                  </a:lnTo>
                  <a:lnTo>
                    <a:pt x="43128" y="160991"/>
                  </a:lnTo>
                  <a:lnTo>
                    <a:pt x="38255" y="144104"/>
                  </a:lnTo>
                  <a:lnTo>
                    <a:pt x="14282" y="80856"/>
                  </a:lnTo>
                  <a:lnTo>
                    <a:pt x="18" y="33032"/>
                  </a:lnTo>
                  <a:lnTo>
                    <a:pt x="0" y="23204"/>
                  </a:lnTo>
                  <a:lnTo>
                    <a:pt x="6219" y="6046"/>
                  </a:lnTo>
                  <a:lnTo>
                    <a:pt x="13492" y="1705"/>
                  </a:lnTo>
                  <a:lnTo>
                    <a:pt x="34052" y="0"/>
                  </a:lnTo>
                  <a:lnTo>
                    <a:pt x="87701" y="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525720" y="4397967"/>
              <a:ext cx="149970" cy="174668"/>
            </a:xfrm>
            <a:custGeom>
              <a:avLst/>
              <a:gdLst/>
              <a:ahLst/>
              <a:cxnLst/>
              <a:rect l="0" t="0" r="0" b="0"/>
              <a:pathLst>
                <a:path w="149970" h="174668">
                  <a:moveTo>
                    <a:pt x="86798" y="24002"/>
                  </a:moveTo>
                  <a:lnTo>
                    <a:pt x="68818" y="8360"/>
                  </a:lnTo>
                  <a:lnTo>
                    <a:pt x="51900" y="282"/>
                  </a:lnTo>
                  <a:lnTo>
                    <a:pt x="42476" y="0"/>
                  </a:lnTo>
                  <a:lnTo>
                    <a:pt x="22646" y="5925"/>
                  </a:lnTo>
                  <a:lnTo>
                    <a:pt x="14784" y="13120"/>
                  </a:lnTo>
                  <a:lnTo>
                    <a:pt x="2929" y="33593"/>
                  </a:lnTo>
                  <a:lnTo>
                    <a:pt x="0" y="58290"/>
                  </a:lnTo>
                  <a:lnTo>
                    <a:pt x="7652" y="106684"/>
                  </a:lnTo>
                  <a:lnTo>
                    <a:pt x="22663" y="133768"/>
                  </a:lnTo>
                  <a:lnTo>
                    <a:pt x="41929" y="156611"/>
                  </a:lnTo>
                  <a:lnTo>
                    <a:pt x="68044" y="172607"/>
                  </a:lnTo>
                  <a:lnTo>
                    <a:pt x="90941" y="174667"/>
                  </a:lnTo>
                  <a:lnTo>
                    <a:pt x="123901" y="169249"/>
                  </a:lnTo>
                  <a:lnTo>
                    <a:pt x="149969" y="160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707274" y="4221927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16789" y="55045"/>
                  </a:lnTo>
                  <a:lnTo>
                    <a:pt x="20214" y="109572"/>
                  </a:lnTo>
                  <a:lnTo>
                    <a:pt x="26480" y="165143"/>
                  </a:lnTo>
                  <a:lnTo>
                    <a:pt x="30578" y="218321"/>
                  </a:lnTo>
                  <a:lnTo>
                    <a:pt x="34506" y="270766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762695" y="4384216"/>
              <a:ext cx="144622" cy="227267"/>
            </a:xfrm>
            <a:custGeom>
              <a:avLst/>
              <a:gdLst/>
              <a:ahLst/>
              <a:cxnLst/>
              <a:rect l="0" t="0" r="0" b="0"/>
              <a:pathLst>
                <a:path w="144622" h="227267">
                  <a:moveTo>
                    <a:pt x="28808" y="111452"/>
                  </a:moveTo>
                  <a:lnTo>
                    <a:pt x="89919" y="93494"/>
                  </a:lnTo>
                  <a:lnTo>
                    <a:pt x="112120" y="86703"/>
                  </a:lnTo>
                  <a:lnTo>
                    <a:pt x="120614" y="79745"/>
                  </a:lnTo>
                  <a:lnTo>
                    <a:pt x="133171" y="59536"/>
                  </a:lnTo>
                  <a:lnTo>
                    <a:pt x="134648" y="49935"/>
                  </a:lnTo>
                  <a:lnTo>
                    <a:pt x="133293" y="41195"/>
                  </a:lnTo>
                  <a:lnTo>
                    <a:pt x="130050" y="33028"/>
                  </a:lnTo>
                  <a:lnTo>
                    <a:pt x="108718" y="10357"/>
                  </a:lnTo>
                  <a:lnTo>
                    <a:pt x="86940" y="2180"/>
                  </a:lnTo>
                  <a:lnTo>
                    <a:pt x="74582" y="0"/>
                  </a:lnTo>
                  <a:lnTo>
                    <a:pt x="54611" y="3816"/>
                  </a:lnTo>
                  <a:lnTo>
                    <a:pt x="30214" y="19119"/>
                  </a:lnTo>
                  <a:lnTo>
                    <a:pt x="16565" y="32980"/>
                  </a:lnTo>
                  <a:lnTo>
                    <a:pt x="6599" y="50840"/>
                  </a:lnTo>
                  <a:lnTo>
                    <a:pt x="0" y="86214"/>
                  </a:lnTo>
                  <a:lnTo>
                    <a:pt x="6176" y="131683"/>
                  </a:lnTo>
                  <a:lnTo>
                    <a:pt x="16512" y="162680"/>
                  </a:lnTo>
                  <a:lnTo>
                    <a:pt x="27632" y="179454"/>
                  </a:lnTo>
                  <a:lnTo>
                    <a:pt x="43494" y="191588"/>
                  </a:lnTo>
                  <a:lnTo>
                    <a:pt x="86460" y="218754"/>
                  </a:lnTo>
                  <a:lnTo>
                    <a:pt x="144621" y="2272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368497" y="2453139"/>
            <a:ext cx="200042" cy="231628"/>
            <a:chOff x="368497" y="2453139"/>
            <a:chExt cx="200042" cy="231628"/>
          </a:xfrm>
        </p:grpSpPr>
        <p:sp>
          <p:nvSpPr>
            <p:cNvPr id="174" name="Freeform 173"/>
            <p:cNvSpPr/>
            <p:nvPr/>
          </p:nvSpPr>
          <p:spPr>
            <a:xfrm>
              <a:off x="389554" y="2453139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178984" y="0"/>
                  </a:moveTo>
                  <a:lnTo>
                    <a:pt x="136323" y="54115"/>
                  </a:lnTo>
                  <a:lnTo>
                    <a:pt x="94708" y="115943"/>
                  </a:lnTo>
                  <a:lnTo>
                    <a:pt x="44305" y="17899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68497" y="2463668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0" y="0"/>
                  </a:moveTo>
                  <a:lnTo>
                    <a:pt x="37448" y="60873"/>
                  </a:lnTo>
                  <a:lnTo>
                    <a:pt x="83818" y="116536"/>
                  </a:lnTo>
                  <a:lnTo>
                    <a:pt x="119269" y="158976"/>
                  </a:lnTo>
                  <a:lnTo>
                    <a:pt x="14739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7" name="Straight Connector 176"/>
          <p:cNvCxnSpPr/>
          <p:nvPr/>
        </p:nvCxnSpPr>
        <p:spPr>
          <a:xfrm flipH="1" flipV="1">
            <a:off x="726466" y="2526839"/>
            <a:ext cx="2074114" cy="12634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" name="Group 183"/>
          <p:cNvGrpSpPr/>
          <p:nvPr/>
        </p:nvGrpSpPr>
        <p:grpSpPr>
          <a:xfrm>
            <a:off x="5906487" y="4801624"/>
            <a:ext cx="677811" cy="557382"/>
            <a:chOff x="5906487" y="4801624"/>
            <a:chExt cx="677811" cy="557382"/>
          </a:xfrm>
        </p:grpSpPr>
        <p:sp>
          <p:nvSpPr>
            <p:cNvPr id="178" name="Freeform 177"/>
            <p:cNvSpPr/>
            <p:nvPr/>
          </p:nvSpPr>
          <p:spPr>
            <a:xfrm>
              <a:off x="5906487" y="4801624"/>
              <a:ext cx="642239" cy="157299"/>
            </a:xfrm>
            <a:custGeom>
              <a:avLst/>
              <a:gdLst/>
              <a:ahLst/>
              <a:cxnLst/>
              <a:rect l="0" t="0" r="0" b="0"/>
              <a:pathLst>
                <a:path w="642239" h="157299">
                  <a:moveTo>
                    <a:pt x="0" y="136241"/>
                  </a:moveTo>
                  <a:lnTo>
                    <a:pt x="11178" y="119474"/>
                  </a:lnTo>
                  <a:lnTo>
                    <a:pt x="26025" y="108122"/>
                  </a:lnTo>
                  <a:lnTo>
                    <a:pt x="43152" y="96837"/>
                  </a:lnTo>
                  <a:lnTo>
                    <a:pt x="67118" y="73093"/>
                  </a:lnTo>
                  <a:lnTo>
                    <a:pt x="126688" y="38377"/>
                  </a:lnTo>
                  <a:lnTo>
                    <a:pt x="189543" y="13752"/>
                  </a:lnTo>
                  <a:lnTo>
                    <a:pt x="234752" y="2558"/>
                  </a:lnTo>
                  <a:lnTo>
                    <a:pt x="293985" y="0"/>
                  </a:lnTo>
                  <a:lnTo>
                    <a:pt x="352436" y="665"/>
                  </a:lnTo>
                  <a:lnTo>
                    <a:pt x="387915" y="8983"/>
                  </a:lnTo>
                  <a:lnTo>
                    <a:pt x="441981" y="33189"/>
                  </a:lnTo>
                  <a:lnTo>
                    <a:pt x="505349" y="61000"/>
                  </a:lnTo>
                  <a:lnTo>
                    <a:pt x="562948" y="101319"/>
                  </a:lnTo>
                  <a:lnTo>
                    <a:pt x="622423" y="139566"/>
                  </a:lnTo>
                  <a:lnTo>
                    <a:pt x="642238" y="1572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906487" y="5002514"/>
              <a:ext cx="189514" cy="356492"/>
            </a:xfrm>
            <a:custGeom>
              <a:avLst/>
              <a:gdLst/>
              <a:ahLst/>
              <a:cxnLst/>
              <a:rect l="0" t="0" r="0" b="0"/>
              <a:pathLst>
                <a:path w="189514" h="356492">
                  <a:moveTo>
                    <a:pt x="0" y="314377"/>
                  </a:moveTo>
                  <a:lnTo>
                    <a:pt x="3120" y="271685"/>
                  </a:lnTo>
                  <a:lnTo>
                    <a:pt x="21331" y="209041"/>
                  </a:lnTo>
                  <a:lnTo>
                    <a:pt x="38640" y="148037"/>
                  </a:lnTo>
                  <a:lnTo>
                    <a:pt x="52649" y="93003"/>
                  </a:lnTo>
                  <a:lnTo>
                    <a:pt x="70191" y="31458"/>
                  </a:lnTo>
                  <a:lnTo>
                    <a:pt x="77209" y="9650"/>
                  </a:lnTo>
                  <a:lnTo>
                    <a:pt x="83058" y="3601"/>
                  </a:lnTo>
                  <a:lnTo>
                    <a:pt x="90467" y="738"/>
                  </a:lnTo>
                  <a:lnTo>
                    <a:pt x="98915" y="0"/>
                  </a:lnTo>
                  <a:lnTo>
                    <a:pt x="105718" y="4186"/>
                  </a:lnTo>
                  <a:lnTo>
                    <a:pt x="116396" y="21316"/>
                  </a:lnTo>
                  <a:lnTo>
                    <a:pt x="131613" y="77677"/>
                  </a:lnTo>
                  <a:lnTo>
                    <a:pt x="138951" y="135084"/>
                  </a:lnTo>
                  <a:lnTo>
                    <a:pt x="154692" y="197136"/>
                  </a:lnTo>
                  <a:lnTo>
                    <a:pt x="165390" y="246635"/>
                  </a:lnTo>
                  <a:lnTo>
                    <a:pt x="173439" y="300866"/>
                  </a:lnTo>
                  <a:lnTo>
                    <a:pt x="189513" y="3564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938072" y="523266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3"/>
                  </a:lnTo>
                  <a:lnTo>
                    <a:pt x="36659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106528" y="5095792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147399" y="0"/>
                  </a:moveTo>
                  <a:lnTo>
                    <a:pt x="111483" y="63428"/>
                  </a:lnTo>
                  <a:lnTo>
                    <a:pt x="70118" y="120299"/>
                  </a:lnTo>
                  <a:lnTo>
                    <a:pt x="28070" y="18042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096000" y="5053679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0" y="0"/>
                  </a:moveTo>
                  <a:lnTo>
                    <a:pt x="15641" y="17980"/>
                  </a:lnTo>
                  <a:lnTo>
                    <a:pt x="45673" y="74353"/>
                  </a:lnTo>
                  <a:lnTo>
                    <a:pt x="65607" y="112823"/>
                  </a:lnTo>
                  <a:lnTo>
                    <a:pt x="81830" y="139103"/>
                  </a:lnTo>
                  <a:lnTo>
                    <a:pt x="97166" y="165997"/>
                  </a:lnTo>
                  <a:lnTo>
                    <a:pt x="133962" y="215567"/>
                  </a:lnTo>
                  <a:lnTo>
                    <a:pt x="14739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348684" y="5036560"/>
              <a:ext cx="235614" cy="269803"/>
            </a:xfrm>
            <a:custGeom>
              <a:avLst/>
              <a:gdLst/>
              <a:ahLst/>
              <a:cxnLst/>
              <a:rect l="0" t="0" r="0" b="0"/>
              <a:pathLst>
                <a:path w="235614" h="269803">
                  <a:moveTo>
                    <a:pt x="0" y="269802"/>
                  </a:moveTo>
                  <a:lnTo>
                    <a:pt x="9065" y="211185"/>
                  </a:lnTo>
                  <a:lnTo>
                    <a:pt x="9069" y="149776"/>
                  </a:lnTo>
                  <a:lnTo>
                    <a:pt x="2138" y="91372"/>
                  </a:lnTo>
                  <a:lnTo>
                    <a:pt x="422" y="34775"/>
                  </a:lnTo>
                  <a:lnTo>
                    <a:pt x="3791" y="24210"/>
                  </a:lnTo>
                  <a:lnTo>
                    <a:pt x="9546" y="15997"/>
                  </a:lnTo>
                  <a:lnTo>
                    <a:pt x="16892" y="9352"/>
                  </a:lnTo>
                  <a:lnTo>
                    <a:pt x="37533" y="1968"/>
                  </a:lnTo>
                  <a:lnTo>
                    <a:pt x="49589" y="0"/>
                  </a:lnTo>
                  <a:lnTo>
                    <a:pt x="72342" y="4051"/>
                  </a:lnTo>
                  <a:lnTo>
                    <a:pt x="133399" y="24973"/>
                  </a:lnTo>
                  <a:lnTo>
                    <a:pt x="166257" y="44142"/>
                  </a:lnTo>
                  <a:lnTo>
                    <a:pt x="212408" y="94635"/>
                  </a:lnTo>
                  <a:lnTo>
                    <a:pt x="234454" y="143963"/>
                  </a:lnTo>
                  <a:lnTo>
                    <a:pt x="235613" y="164741"/>
                  </a:lnTo>
                  <a:lnTo>
                    <a:pt x="231059" y="184504"/>
                  </a:lnTo>
                  <a:lnTo>
                    <a:pt x="209070" y="216255"/>
                  </a:lnTo>
                  <a:lnTo>
                    <a:pt x="194696" y="229626"/>
                  </a:lnTo>
                  <a:lnTo>
                    <a:pt x="153751" y="247742"/>
                  </a:lnTo>
                  <a:lnTo>
                    <a:pt x="100950" y="256996"/>
                  </a:lnTo>
                  <a:lnTo>
                    <a:pt x="53866" y="250419"/>
                  </a:lnTo>
                  <a:lnTo>
                    <a:pt x="10528" y="238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5" name="Freeform 184"/>
          <p:cNvSpPr/>
          <p:nvPr/>
        </p:nvSpPr>
        <p:spPr>
          <a:xfrm>
            <a:off x="2758466" y="4695709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Freeform 185"/>
          <p:cNvSpPr/>
          <p:nvPr/>
        </p:nvSpPr>
        <p:spPr>
          <a:xfrm>
            <a:off x="694889" y="516334"/>
            <a:ext cx="2074106" cy="4179376"/>
          </a:xfrm>
          <a:custGeom>
            <a:avLst/>
            <a:gdLst/>
            <a:ahLst/>
            <a:cxnLst/>
            <a:rect l="0" t="0" r="0" b="0"/>
            <a:pathLst>
              <a:path w="2074106" h="4179376">
                <a:moveTo>
                  <a:pt x="2074105" y="4179375"/>
                </a:moveTo>
                <a:lnTo>
                  <a:pt x="2068516" y="4162608"/>
                </a:lnTo>
                <a:lnTo>
                  <a:pt x="2064530" y="4160008"/>
                </a:lnTo>
                <a:lnTo>
                  <a:pt x="2059533" y="4160615"/>
                </a:lnTo>
                <a:lnTo>
                  <a:pt x="2029113" y="4172810"/>
                </a:lnTo>
                <a:lnTo>
                  <a:pt x="2009655" y="4173338"/>
                </a:lnTo>
                <a:lnTo>
                  <a:pt x="1949718" y="4169438"/>
                </a:lnTo>
                <a:lnTo>
                  <a:pt x="1886467" y="4163336"/>
                </a:lnTo>
                <a:lnTo>
                  <a:pt x="1823863" y="4155860"/>
                </a:lnTo>
                <a:lnTo>
                  <a:pt x="1761865" y="4147683"/>
                </a:lnTo>
                <a:lnTo>
                  <a:pt x="1700495" y="4138865"/>
                </a:lnTo>
                <a:lnTo>
                  <a:pt x="1646799" y="4136408"/>
                </a:lnTo>
                <a:lnTo>
                  <a:pt x="1590369" y="4122649"/>
                </a:lnTo>
                <a:lnTo>
                  <a:pt x="1534108" y="4097267"/>
                </a:lnTo>
                <a:lnTo>
                  <a:pt x="1480399" y="4087117"/>
                </a:lnTo>
                <a:lnTo>
                  <a:pt x="1422184" y="4073495"/>
                </a:lnTo>
                <a:lnTo>
                  <a:pt x="1368807" y="4055295"/>
                </a:lnTo>
                <a:lnTo>
                  <a:pt x="1335974" y="4039925"/>
                </a:lnTo>
                <a:lnTo>
                  <a:pt x="1275407" y="4027434"/>
                </a:lnTo>
                <a:lnTo>
                  <a:pt x="1233285" y="4013055"/>
                </a:lnTo>
                <a:lnTo>
                  <a:pt x="1171141" y="3976853"/>
                </a:lnTo>
                <a:lnTo>
                  <a:pt x="1145215" y="3960662"/>
                </a:lnTo>
                <a:lnTo>
                  <a:pt x="1118426" y="3945336"/>
                </a:lnTo>
                <a:lnTo>
                  <a:pt x="1057955" y="3898474"/>
                </a:lnTo>
                <a:lnTo>
                  <a:pt x="999723" y="3865554"/>
                </a:lnTo>
                <a:lnTo>
                  <a:pt x="942575" y="3824786"/>
                </a:lnTo>
                <a:lnTo>
                  <a:pt x="880801" y="3785328"/>
                </a:lnTo>
                <a:lnTo>
                  <a:pt x="822069" y="3751347"/>
                </a:lnTo>
                <a:lnTo>
                  <a:pt x="765708" y="3708515"/>
                </a:lnTo>
                <a:lnTo>
                  <a:pt x="739257" y="3692811"/>
                </a:lnTo>
                <a:lnTo>
                  <a:pt x="678921" y="3645799"/>
                </a:lnTo>
                <a:lnTo>
                  <a:pt x="618732" y="3596791"/>
                </a:lnTo>
                <a:lnTo>
                  <a:pt x="561553" y="3540646"/>
                </a:lnTo>
                <a:lnTo>
                  <a:pt x="534613" y="3511401"/>
                </a:lnTo>
                <a:lnTo>
                  <a:pt x="494181" y="3450440"/>
                </a:lnTo>
                <a:lnTo>
                  <a:pt x="451249" y="3388130"/>
                </a:lnTo>
                <a:lnTo>
                  <a:pt x="407972" y="3332733"/>
                </a:lnTo>
                <a:lnTo>
                  <a:pt x="367821" y="3271474"/>
                </a:lnTo>
                <a:lnTo>
                  <a:pt x="319317" y="3209147"/>
                </a:lnTo>
                <a:lnTo>
                  <a:pt x="282828" y="3147441"/>
                </a:lnTo>
                <a:lnTo>
                  <a:pt x="245584" y="3084598"/>
                </a:lnTo>
                <a:lnTo>
                  <a:pt x="219188" y="3040705"/>
                </a:lnTo>
                <a:lnTo>
                  <a:pt x="196665" y="2978987"/>
                </a:lnTo>
                <a:lnTo>
                  <a:pt x="176447" y="2943051"/>
                </a:lnTo>
                <a:lnTo>
                  <a:pt x="163912" y="2885397"/>
                </a:lnTo>
                <a:lnTo>
                  <a:pt x="144136" y="2831863"/>
                </a:lnTo>
                <a:lnTo>
                  <a:pt x="116443" y="2768568"/>
                </a:lnTo>
                <a:lnTo>
                  <a:pt x="99511" y="2714746"/>
                </a:lnTo>
                <a:lnTo>
                  <a:pt x="93820" y="2678264"/>
                </a:lnTo>
                <a:lnTo>
                  <a:pt x="80695" y="2649257"/>
                </a:lnTo>
                <a:lnTo>
                  <a:pt x="69024" y="2590731"/>
                </a:lnTo>
                <a:lnTo>
                  <a:pt x="60815" y="2528749"/>
                </a:lnTo>
                <a:lnTo>
                  <a:pt x="46475" y="2472898"/>
                </a:lnTo>
                <a:lnTo>
                  <a:pt x="37092" y="2412092"/>
                </a:lnTo>
                <a:lnTo>
                  <a:pt x="23970" y="2355024"/>
                </a:lnTo>
                <a:lnTo>
                  <a:pt x="14197" y="2294606"/>
                </a:lnTo>
                <a:lnTo>
                  <a:pt x="5415" y="2233199"/>
                </a:lnTo>
                <a:lnTo>
                  <a:pt x="1063" y="2181399"/>
                </a:lnTo>
                <a:lnTo>
                  <a:pt x="203" y="2126107"/>
                </a:lnTo>
                <a:lnTo>
                  <a:pt x="33" y="2070125"/>
                </a:lnTo>
                <a:lnTo>
                  <a:pt x="0" y="2014006"/>
                </a:lnTo>
                <a:lnTo>
                  <a:pt x="3113" y="1960980"/>
                </a:lnTo>
                <a:lnTo>
                  <a:pt x="10714" y="1898395"/>
                </a:lnTo>
                <a:lnTo>
                  <a:pt x="19456" y="1836948"/>
                </a:lnTo>
                <a:lnTo>
                  <a:pt x="32292" y="1776473"/>
                </a:lnTo>
                <a:lnTo>
                  <a:pt x="40167" y="1722251"/>
                </a:lnTo>
                <a:lnTo>
                  <a:pt x="53303" y="1663926"/>
                </a:lnTo>
                <a:lnTo>
                  <a:pt x="63034" y="1603300"/>
                </a:lnTo>
                <a:lnTo>
                  <a:pt x="77646" y="1547700"/>
                </a:lnTo>
                <a:lnTo>
                  <a:pt x="91687" y="1491548"/>
                </a:lnTo>
                <a:lnTo>
                  <a:pt x="102750" y="1432421"/>
                </a:lnTo>
                <a:lnTo>
                  <a:pt x="119444" y="1378925"/>
                </a:lnTo>
                <a:lnTo>
                  <a:pt x="140383" y="1315636"/>
                </a:lnTo>
                <a:lnTo>
                  <a:pt x="170494" y="1261519"/>
                </a:lnTo>
                <a:lnTo>
                  <a:pt x="192431" y="1213266"/>
                </a:lnTo>
                <a:lnTo>
                  <a:pt x="228756" y="1157029"/>
                </a:lnTo>
                <a:lnTo>
                  <a:pt x="244418" y="1129033"/>
                </a:lnTo>
                <a:lnTo>
                  <a:pt x="281341" y="1081134"/>
                </a:lnTo>
                <a:lnTo>
                  <a:pt x="308181" y="1023694"/>
                </a:lnTo>
                <a:lnTo>
                  <a:pt x="324104" y="997499"/>
                </a:lnTo>
                <a:lnTo>
                  <a:pt x="339350" y="970631"/>
                </a:lnTo>
                <a:lnTo>
                  <a:pt x="355566" y="944732"/>
                </a:lnTo>
                <a:lnTo>
                  <a:pt x="370899" y="917951"/>
                </a:lnTo>
                <a:lnTo>
                  <a:pt x="407695" y="870519"/>
                </a:lnTo>
                <a:lnTo>
                  <a:pt x="418669" y="852247"/>
                </a:lnTo>
                <a:lnTo>
                  <a:pt x="480491" y="792841"/>
                </a:lnTo>
                <a:lnTo>
                  <a:pt x="507639" y="763489"/>
                </a:lnTo>
                <a:lnTo>
                  <a:pt x="548120" y="705623"/>
                </a:lnTo>
                <a:lnTo>
                  <a:pt x="596644" y="646811"/>
                </a:lnTo>
                <a:lnTo>
                  <a:pt x="652760" y="586097"/>
                </a:lnTo>
                <a:lnTo>
                  <a:pt x="708910" y="522769"/>
                </a:lnTo>
                <a:lnTo>
                  <a:pt x="770651" y="466337"/>
                </a:lnTo>
                <a:lnTo>
                  <a:pt x="813155" y="434351"/>
                </a:lnTo>
                <a:lnTo>
                  <a:pt x="839883" y="418507"/>
                </a:lnTo>
                <a:lnTo>
                  <a:pt x="899500" y="365634"/>
                </a:lnTo>
                <a:lnTo>
                  <a:pt x="957318" y="331981"/>
                </a:lnTo>
                <a:lnTo>
                  <a:pt x="1013596" y="283774"/>
                </a:lnTo>
                <a:lnTo>
                  <a:pt x="1074150" y="241712"/>
                </a:lnTo>
                <a:lnTo>
                  <a:pt x="1137091" y="202722"/>
                </a:lnTo>
                <a:lnTo>
                  <a:pt x="1200242" y="178820"/>
                </a:lnTo>
                <a:lnTo>
                  <a:pt x="1220128" y="170479"/>
                </a:lnTo>
                <a:lnTo>
                  <a:pt x="1258197" y="149180"/>
                </a:lnTo>
                <a:lnTo>
                  <a:pt x="1299691" y="140209"/>
                </a:lnTo>
                <a:lnTo>
                  <a:pt x="1329838" y="135771"/>
                </a:lnTo>
                <a:lnTo>
                  <a:pt x="1380908" y="116978"/>
                </a:lnTo>
                <a:lnTo>
                  <a:pt x="1441231" y="98039"/>
                </a:lnTo>
                <a:lnTo>
                  <a:pt x="1494885" y="80308"/>
                </a:lnTo>
                <a:lnTo>
                  <a:pt x="1558196" y="59226"/>
                </a:lnTo>
                <a:lnTo>
                  <a:pt x="1619183" y="41676"/>
                </a:lnTo>
                <a:lnTo>
                  <a:pt x="1668649" y="27638"/>
                </a:lnTo>
                <a:lnTo>
                  <a:pt x="1730716" y="14770"/>
                </a:lnTo>
                <a:lnTo>
                  <a:pt x="1789250" y="11015"/>
                </a:lnTo>
                <a:lnTo>
                  <a:pt x="1845872" y="10273"/>
                </a:lnTo>
                <a:lnTo>
                  <a:pt x="1907830" y="1781"/>
                </a:lnTo>
                <a:lnTo>
                  <a:pt x="1962232" y="0"/>
                </a:lnTo>
                <a:lnTo>
                  <a:pt x="2023715" y="7953"/>
                </a:lnTo>
                <a:lnTo>
                  <a:pt x="2063577" y="1009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669363" y="753591"/>
            <a:ext cx="3483326" cy="3483325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389969" y="2474197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389969" y="2452075"/>
            <a:ext cx="64349" cy="77028"/>
          </a:xfrm>
          <a:custGeom>
            <a:avLst/>
            <a:gdLst/>
            <a:ahLst/>
            <a:cxnLst/>
            <a:rect l="0" t="0" r="0" b="0"/>
            <a:pathLst>
              <a:path w="64349" h="77028">
                <a:moveTo>
                  <a:pt x="31585" y="11593"/>
                </a:moveTo>
                <a:lnTo>
                  <a:pt x="14817" y="17182"/>
                </a:lnTo>
                <a:lnTo>
                  <a:pt x="9878" y="23508"/>
                </a:lnTo>
                <a:lnTo>
                  <a:pt x="4390" y="43015"/>
                </a:lnTo>
                <a:lnTo>
                  <a:pt x="6436" y="51258"/>
                </a:lnTo>
                <a:lnTo>
                  <a:pt x="11310" y="57924"/>
                </a:lnTo>
                <a:lnTo>
                  <a:pt x="26083" y="68449"/>
                </a:lnTo>
                <a:lnTo>
                  <a:pt x="44348" y="77027"/>
                </a:lnTo>
                <a:lnTo>
                  <a:pt x="51792" y="76272"/>
                </a:lnTo>
                <a:lnTo>
                  <a:pt x="57924" y="72260"/>
                </a:lnTo>
                <a:lnTo>
                  <a:pt x="63183" y="66076"/>
                </a:lnTo>
                <a:lnTo>
                  <a:pt x="64348" y="59613"/>
                </a:lnTo>
                <a:lnTo>
                  <a:pt x="62786" y="52965"/>
                </a:lnTo>
                <a:lnTo>
                  <a:pt x="59405" y="46193"/>
                </a:lnTo>
                <a:lnTo>
                  <a:pt x="46289" y="35550"/>
                </a:lnTo>
                <a:lnTo>
                  <a:pt x="37878" y="31074"/>
                </a:lnTo>
                <a:lnTo>
                  <a:pt x="19174" y="29220"/>
                </a:lnTo>
                <a:lnTo>
                  <a:pt x="9273" y="30363"/>
                </a:lnTo>
                <a:lnTo>
                  <a:pt x="3842" y="34635"/>
                </a:lnTo>
                <a:lnTo>
                  <a:pt x="1392" y="40992"/>
                </a:lnTo>
                <a:lnTo>
                  <a:pt x="928" y="48740"/>
                </a:lnTo>
                <a:lnTo>
                  <a:pt x="4128" y="55075"/>
                </a:lnTo>
                <a:lnTo>
                  <a:pt x="17042" y="65233"/>
                </a:lnTo>
                <a:lnTo>
                  <a:pt x="34480" y="67409"/>
                </a:lnTo>
                <a:lnTo>
                  <a:pt x="44044" y="66351"/>
                </a:lnTo>
                <a:lnTo>
                  <a:pt x="51589" y="62136"/>
                </a:lnTo>
                <a:lnTo>
                  <a:pt x="63092" y="48095"/>
                </a:lnTo>
                <a:lnTo>
                  <a:pt x="64288" y="39437"/>
                </a:lnTo>
                <a:lnTo>
                  <a:pt x="59378" y="20459"/>
                </a:lnTo>
                <a:lnTo>
                  <a:pt x="46277" y="6565"/>
                </a:lnTo>
                <a:lnTo>
                  <a:pt x="37870" y="1222"/>
                </a:lnTo>
                <a:lnTo>
                  <a:pt x="29926" y="0"/>
                </a:lnTo>
                <a:lnTo>
                  <a:pt x="22290" y="1524"/>
                </a:lnTo>
                <a:lnTo>
                  <a:pt x="14860" y="4881"/>
                </a:lnTo>
                <a:lnTo>
                  <a:pt x="9906" y="9458"/>
                </a:lnTo>
                <a:lnTo>
                  <a:pt x="0" y="3265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4397836" y="185506"/>
            <a:ext cx="1634994" cy="446204"/>
            <a:chOff x="4397836" y="185506"/>
            <a:chExt cx="1634994" cy="446204"/>
          </a:xfrm>
        </p:grpSpPr>
        <p:sp>
          <p:nvSpPr>
            <p:cNvPr id="5" name="Freeform 4"/>
            <p:cNvSpPr/>
            <p:nvPr/>
          </p:nvSpPr>
          <p:spPr>
            <a:xfrm>
              <a:off x="4397836" y="185506"/>
              <a:ext cx="301809" cy="380157"/>
            </a:xfrm>
            <a:custGeom>
              <a:avLst/>
              <a:gdLst/>
              <a:ahLst/>
              <a:cxnLst/>
              <a:rect l="0" t="0" r="0" b="0"/>
              <a:pathLst>
                <a:path w="301809" h="380157">
                  <a:moveTo>
                    <a:pt x="203117" y="67177"/>
                  </a:moveTo>
                  <a:lnTo>
                    <a:pt x="197528" y="50410"/>
                  </a:lnTo>
                  <a:lnTo>
                    <a:pt x="185425" y="35939"/>
                  </a:lnTo>
                  <a:lnTo>
                    <a:pt x="158881" y="17757"/>
                  </a:lnTo>
                  <a:lnTo>
                    <a:pt x="112880" y="1133"/>
                  </a:lnTo>
                  <a:lnTo>
                    <a:pt x="89312" y="0"/>
                  </a:lnTo>
                  <a:lnTo>
                    <a:pt x="67139" y="4565"/>
                  </a:lnTo>
                  <a:lnTo>
                    <a:pt x="45586" y="14393"/>
                  </a:lnTo>
                  <a:lnTo>
                    <a:pt x="19311" y="38670"/>
                  </a:lnTo>
                  <a:lnTo>
                    <a:pt x="2297" y="73679"/>
                  </a:lnTo>
                  <a:lnTo>
                    <a:pt x="0" y="96973"/>
                  </a:lnTo>
                  <a:lnTo>
                    <a:pt x="4048" y="119024"/>
                  </a:lnTo>
                  <a:lnTo>
                    <a:pt x="19481" y="150000"/>
                  </a:lnTo>
                  <a:lnTo>
                    <a:pt x="32204" y="166768"/>
                  </a:lnTo>
                  <a:lnTo>
                    <a:pt x="58110" y="183773"/>
                  </a:lnTo>
                  <a:lnTo>
                    <a:pt x="77838" y="186068"/>
                  </a:lnTo>
                  <a:lnTo>
                    <a:pt x="140040" y="171808"/>
                  </a:lnTo>
                  <a:lnTo>
                    <a:pt x="161045" y="167492"/>
                  </a:lnTo>
                  <a:lnTo>
                    <a:pt x="182079" y="169474"/>
                  </a:lnTo>
                  <a:lnTo>
                    <a:pt x="245232" y="195919"/>
                  </a:lnTo>
                  <a:lnTo>
                    <a:pt x="271228" y="212818"/>
                  </a:lnTo>
                  <a:lnTo>
                    <a:pt x="283301" y="229003"/>
                  </a:lnTo>
                  <a:lnTo>
                    <a:pt x="300584" y="267989"/>
                  </a:lnTo>
                  <a:lnTo>
                    <a:pt x="301808" y="288618"/>
                  </a:lnTo>
                  <a:lnTo>
                    <a:pt x="293061" y="330457"/>
                  </a:lnTo>
                  <a:lnTo>
                    <a:pt x="280527" y="348357"/>
                  </a:lnTo>
                  <a:lnTo>
                    <a:pt x="263258" y="362942"/>
                  </a:lnTo>
                  <a:lnTo>
                    <a:pt x="243884" y="373323"/>
                  </a:lnTo>
                  <a:lnTo>
                    <a:pt x="207657" y="380156"/>
                  </a:lnTo>
                  <a:lnTo>
                    <a:pt x="172877" y="376591"/>
                  </a:lnTo>
                  <a:lnTo>
                    <a:pt x="140345" y="362536"/>
                  </a:lnTo>
                  <a:lnTo>
                    <a:pt x="114068" y="337965"/>
                  </a:lnTo>
                  <a:lnTo>
                    <a:pt x="87304" y="298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71844" y="364526"/>
              <a:ext cx="166022" cy="179610"/>
            </a:xfrm>
            <a:custGeom>
              <a:avLst/>
              <a:gdLst/>
              <a:ahLst/>
              <a:cxnLst/>
              <a:rect l="0" t="0" r="0" b="0"/>
              <a:pathLst>
                <a:path w="166022" h="179610">
                  <a:moveTo>
                    <a:pt x="8094" y="98727"/>
                  </a:moveTo>
                  <a:lnTo>
                    <a:pt x="66710" y="89662"/>
                  </a:lnTo>
                  <a:lnTo>
                    <a:pt x="101501" y="77454"/>
                  </a:lnTo>
                  <a:lnTo>
                    <a:pt x="117068" y="62366"/>
                  </a:lnTo>
                  <a:lnTo>
                    <a:pt x="122857" y="53430"/>
                  </a:lnTo>
                  <a:lnTo>
                    <a:pt x="124377" y="45132"/>
                  </a:lnTo>
                  <a:lnTo>
                    <a:pt x="123051" y="37261"/>
                  </a:lnTo>
                  <a:lnTo>
                    <a:pt x="119827" y="29674"/>
                  </a:lnTo>
                  <a:lnTo>
                    <a:pt x="106886" y="18124"/>
                  </a:lnTo>
                  <a:lnTo>
                    <a:pt x="69982" y="1177"/>
                  </a:lnTo>
                  <a:lnTo>
                    <a:pt x="49638" y="0"/>
                  </a:lnTo>
                  <a:lnTo>
                    <a:pt x="39299" y="1323"/>
                  </a:lnTo>
                  <a:lnTo>
                    <a:pt x="31237" y="5715"/>
                  </a:lnTo>
                  <a:lnTo>
                    <a:pt x="19160" y="19954"/>
                  </a:lnTo>
                  <a:lnTo>
                    <a:pt x="5783" y="47701"/>
                  </a:lnTo>
                  <a:lnTo>
                    <a:pt x="0" y="83738"/>
                  </a:lnTo>
                  <a:lnTo>
                    <a:pt x="6451" y="129432"/>
                  </a:lnTo>
                  <a:lnTo>
                    <a:pt x="12433" y="150978"/>
                  </a:lnTo>
                  <a:lnTo>
                    <a:pt x="18006" y="159298"/>
                  </a:lnTo>
                  <a:lnTo>
                    <a:pt x="33556" y="171661"/>
                  </a:lnTo>
                  <a:lnTo>
                    <a:pt x="67631" y="179609"/>
                  </a:lnTo>
                  <a:lnTo>
                    <a:pt x="119896" y="173889"/>
                  </a:lnTo>
                  <a:lnTo>
                    <a:pt x="166021" y="161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72303" y="427755"/>
              <a:ext cx="155076" cy="136650"/>
            </a:xfrm>
            <a:custGeom>
              <a:avLst/>
              <a:gdLst/>
              <a:ahLst/>
              <a:cxnLst/>
              <a:rect l="0" t="0" r="0" b="0"/>
              <a:pathLst>
                <a:path w="155076" h="136650">
                  <a:moveTo>
                    <a:pt x="112961" y="24970"/>
                  </a:moveTo>
                  <a:lnTo>
                    <a:pt x="94980" y="9329"/>
                  </a:lnTo>
                  <a:lnTo>
                    <a:pt x="78063" y="1251"/>
                  </a:lnTo>
                  <a:lnTo>
                    <a:pt x="58846" y="0"/>
                  </a:lnTo>
                  <a:lnTo>
                    <a:pt x="39777" y="4514"/>
                  </a:lnTo>
                  <a:lnTo>
                    <a:pt x="23503" y="14318"/>
                  </a:lnTo>
                  <a:lnTo>
                    <a:pt x="11590" y="29595"/>
                  </a:lnTo>
                  <a:lnTo>
                    <a:pt x="3566" y="49252"/>
                  </a:lnTo>
                  <a:lnTo>
                    <a:pt x="0" y="73587"/>
                  </a:lnTo>
                  <a:lnTo>
                    <a:pt x="4655" y="93761"/>
                  </a:lnTo>
                  <a:lnTo>
                    <a:pt x="26706" y="125776"/>
                  </a:lnTo>
                  <a:lnTo>
                    <a:pt x="46160" y="134113"/>
                  </a:lnTo>
                  <a:lnTo>
                    <a:pt x="69233" y="136649"/>
                  </a:lnTo>
                  <a:lnTo>
                    <a:pt x="91187" y="133877"/>
                  </a:lnTo>
                  <a:lnTo>
                    <a:pt x="109523" y="125625"/>
                  </a:lnTo>
                  <a:lnTo>
                    <a:pt x="125471" y="116499"/>
                  </a:lnTo>
                  <a:lnTo>
                    <a:pt x="155075" y="109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80021" y="189512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8333" y="57265"/>
                  </a:lnTo>
                  <a:lnTo>
                    <a:pt x="9877" y="106655"/>
                  </a:lnTo>
                  <a:lnTo>
                    <a:pt x="13455" y="155214"/>
                  </a:lnTo>
                  <a:lnTo>
                    <a:pt x="25144" y="213544"/>
                  </a:lnTo>
                  <a:lnTo>
                    <a:pt x="30737" y="271721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16850" y="29479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5005" y="16789"/>
                  </a:lnTo>
                  <a:lnTo>
                    <a:pt x="46911" y="23334"/>
                  </a:lnTo>
                  <a:lnTo>
                    <a:pt x="18188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89551" y="405022"/>
              <a:ext cx="129467" cy="134996"/>
            </a:xfrm>
            <a:custGeom>
              <a:avLst/>
              <a:gdLst/>
              <a:ahLst/>
              <a:cxnLst/>
              <a:rect l="0" t="0" r="0" b="0"/>
              <a:pathLst>
                <a:path w="129467" h="134996">
                  <a:moveTo>
                    <a:pt x="79982" y="5589"/>
                  </a:moveTo>
                  <a:lnTo>
                    <a:pt x="63215" y="0"/>
                  </a:lnTo>
                  <a:lnTo>
                    <a:pt x="45624" y="3495"/>
                  </a:lnTo>
                  <a:lnTo>
                    <a:pt x="19109" y="18616"/>
                  </a:lnTo>
                  <a:lnTo>
                    <a:pt x="11324" y="24802"/>
                  </a:lnTo>
                  <a:lnTo>
                    <a:pt x="2674" y="44154"/>
                  </a:lnTo>
                  <a:lnTo>
                    <a:pt x="0" y="67183"/>
                  </a:lnTo>
                  <a:lnTo>
                    <a:pt x="2711" y="89116"/>
                  </a:lnTo>
                  <a:lnTo>
                    <a:pt x="10934" y="107443"/>
                  </a:lnTo>
                  <a:lnTo>
                    <a:pt x="16403" y="115605"/>
                  </a:lnTo>
                  <a:lnTo>
                    <a:pt x="31838" y="127795"/>
                  </a:lnTo>
                  <a:lnTo>
                    <a:pt x="40867" y="132683"/>
                  </a:lnTo>
                  <a:lnTo>
                    <a:pt x="63378" y="134995"/>
                  </a:lnTo>
                  <a:lnTo>
                    <a:pt x="86640" y="130953"/>
                  </a:lnTo>
                  <a:lnTo>
                    <a:pt x="104779" y="121358"/>
                  </a:lnTo>
                  <a:lnTo>
                    <a:pt x="117519" y="106175"/>
                  </a:lnTo>
                  <a:lnTo>
                    <a:pt x="125911" y="86558"/>
                  </a:lnTo>
                  <a:lnTo>
                    <a:pt x="129466" y="51547"/>
                  </a:lnTo>
                  <a:lnTo>
                    <a:pt x="122096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85347" y="364809"/>
              <a:ext cx="126343" cy="165491"/>
            </a:xfrm>
            <a:custGeom>
              <a:avLst/>
              <a:gdLst/>
              <a:ahLst/>
              <a:cxnLst/>
              <a:rect l="0" t="0" r="0" b="0"/>
              <a:pathLst>
                <a:path w="126343" h="165491">
                  <a:moveTo>
                    <a:pt x="0" y="87916"/>
                  </a:moveTo>
                  <a:lnTo>
                    <a:pt x="25194" y="141791"/>
                  </a:lnTo>
                  <a:lnTo>
                    <a:pt x="35411" y="165490"/>
                  </a:lnTo>
                  <a:lnTo>
                    <a:pt x="34066" y="159828"/>
                  </a:lnTo>
                  <a:lnTo>
                    <a:pt x="8084" y="107892"/>
                  </a:lnTo>
                  <a:lnTo>
                    <a:pt x="2395" y="71478"/>
                  </a:lnTo>
                  <a:lnTo>
                    <a:pt x="6299" y="36642"/>
                  </a:lnTo>
                  <a:lnTo>
                    <a:pt x="11218" y="27997"/>
                  </a:lnTo>
                  <a:lnTo>
                    <a:pt x="26043" y="15272"/>
                  </a:lnTo>
                  <a:lnTo>
                    <a:pt x="54119" y="1531"/>
                  </a:lnTo>
                  <a:lnTo>
                    <a:pt x="74356" y="0"/>
                  </a:lnTo>
                  <a:lnTo>
                    <a:pt x="126342" y="14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53554" y="579067"/>
              <a:ext cx="1168664" cy="52643"/>
            </a:xfrm>
            <a:custGeom>
              <a:avLst/>
              <a:gdLst/>
              <a:ahLst/>
              <a:cxnLst/>
              <a:rect l="0" t="0" r="0" b="0"/>
              <a:pathLst>
                <a:path w="1168664" h="52643">
                  <a:moveTo>
                    <a:pt x="1168663" y="0"/>
                  </a:moveTo>
                  <a:lnTo>
                    <a:pt x="1125972" y="3119"/>
                  </a:lnTo>
                  <a:lnTo>
                    <a:pt x="1065425" y="9553"/>
                  </a:lnTo>
                  <a:lnTo>
                    <a:pt x="1010447" y="10336"/>
                  </a:lnTo>
                  <a:lnTo>
                    <a:pt x="948937" y="10490"/>
                  </a:lnTo>
                  <a:lnTo>
                    <a:pt x="897799" y="10517"/>
                  </a:lnTo>
                  <a:lnTo>
                    <a:pt x="845602" y="10525"/>
                  </a:lnTo>
                  <a:lnTo>
                    <a:pt x="793091" y="10527"/>
                  </a:lnTo>
                  <a:lnTo>
                    <a:pt x="740488" y="16117"/>
                  </a:lnTo>
                  <a:lnTo>
                    <a:pt x="677547" y="21251"/>
                  </a:lnTo>
                  <a:lnTo>
                    <a:pt x="627224" y="28003"/>
                  </a:lnTo>
                  <a:lnTo>
                    <a:pt x="575269" y="31694"/>
                  </a:lnTo>
                  <a:lnTo>
                    <a:pt x="522830" y="38507"/>
                  </a:lnTo>
                  <a:lnTo>
                    <a:pt x="470248" y="42215"/>
                  </a:lnTo>
                  <a:lnTo>
                    <a:pt x="418793" y="49033"/>
                  </a:lnTo>
                  <a:lnTo>
                    <a:pt x="355772" y="48810"/>
                  </a:lnTo>
                  <a:lnTo>
                    <a:pt x="304676" y="44098"/>
                  </a:lnTo>
                  <a:lnTo>
                    <a:pt x="252492" y="42702"/>
                  </a:lnTo>
                  <a:lnTo>
                    <a:pt x="203104" y="42288"/>
                  </a:lnTo>
                  <a:lnTo>
                    <a:pt x="155716" y="45285"/>
                  </a:lnTo>
                  <a:lnTo>
                    <a:pt x="92890" y="51189"/>
                  </a:lnTo>
                  <a:lnTo>
                    <a:pt x="37759" y="5235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59129" y="421139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2579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256122" y="145369"/>
            <a:ext cx="3324812" cy="611251"/>
            <a:chOff x="6256122" y="145369"/>
            <a:chExt cx="3324812" cy="611251"/>
          </a:xfrm>
        </p:grpSpPr>
        <p:sp>
          <p:nvSpPr>
            <p:cNvPr id="15" name="Freeform 14"/>
            <p:cNvSpPr/>
            <p:nvPr/>
          </p:nvSpPr>
          <p:spPr>
            <a:xfrm>
              <a:off x="6256122" y="145369"/>
              <a:ext cx="271548" cy="444227"/>
            </a:xfrm>
            <a:custGeom>
              <a:avLst/>
              <a:gdLst/>
              <a:ahLst/>
              <a:cxnLst/>
              <a:rect l="0" t="0" r="0" b="0"/>
              <a:pathLst>
                <a:path w="271548" h="444227">
                  <a:moveTo>
                    <a:pt x="8334" y="444226"/>
                  </a:moveTo>
                  <a:lnTo>
                    <a:pt x="0" y="406748"/>
                  </a:lnTo>
                  <a:lnTo>
                    <a:pt x="1575" y="368781"/>
                  </a:lnTo>
                  <a:lnTo>
                    <a:pt x="6999" y="314030"/>
                  </a:lnTo>
                  <a:lnTo>
                    <a:pt x="8070" y="256985"/>
                  </a:lnTo>
                  <a:lnTo>
                    <a:pt x="11401" y="193724"/>
                  </a:lnTo>
                  <a:lnTo>
                    <a:pt x="17389" y="130232"/>
                  </a:lnTo>
                  <a:lnTo>
                    <a:pt x="18571" y="69771"/>
                  </a:lnTo>
                  <a:lnTo>
                    <a:pt x="21925" y="15887"/>
                  </a:lnTo>
                  <a:lnTo>
                    <a:pt x="24414" y="4249"/>
                  </a:lnTo>
                  <a:lnTo>
                    <a:pt x="28412" y="0"/>
                  </a:lnTo>
                  <a:lnTo>
                    <a:pt x="33418" y="676"/>
                  </a:lnTo>
                  <a:lnTo>
                    <a:pt x="39094" y="4637"/>
                  </a:lnTo>
                  <a:lnTo>
                    <a:pt x="58262" y="32568"/>
                  </a:lnTo>
                  <a:lnTo>
                    <a:pt x="78464" y="85097"/>
                  </a:lnTo>
                  <a:lnTo>
                    <a:pt x="103772" y="147466"/>
                  </a:lnTo>
                  <a:lnTo>
                    <a:pt x="125712" y="199604"/>
                  </a:lnTo>
                  <a:lnTo>
                    <a:pt x="149716" y="252103"/>
                  </a:lnTo>
                  <a:lnTo>
                    <a:pt x="176988" y="307534"/>
                  </a:lnTo>
                  <a:lnTo>
                    <a:pt x="210741" y="369164"/>
                  </a:lnTo>
                  <a:lnTo>
                    <a:pt x="231632" y="409252"/>
                  </a:lnTo>
                  <a:lnTo>
                    <a:pt x="251142" y="429574"/>
                  </a:lnTo>
                  <a:lnTo>
                    <a:pt x="271547" y="4442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85513" y="464712"/>
              <a:ext cx="157928" cy="9071"/>
            </a:xfrm>
            <a:custGeom>
              <a:avLst/>
              <a:gdLst/>
              <a:ahLst/>
              <a:cxnLst/>
              <a:rect l="0" t="0" r="0" b="0"/>
              <a:pathLst>
                <a:path w="157928" h="9071">
                  <a:moveTo>
                    <a:pt x="157927" y="9070"/>
                  </a:moveTo>
                  <a:lnTo>
                    <a:pt x="99310" y="5"/>
                  </a:lnTo>
                  <a:lnTo>
                    <a:pt x="46306" y="0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17181" y="379025"/>
              <a:ext cx="105286" cy="160377"/>
            </a:xfrm>
            <a:custGeom>
              <a:avLst/>
              <a:gdLst/>
              <a:ahLst/>
              <a:cxnLst/>
              <a:rect l="0" t="0" r="0" b="0"/>
              <a:pathLst>
                <a:path w="105286" h="160377">
                  <a:moveTo>
                    <a:pt x="0" y="52643"/>
                  </a:moveTo>
                  <a:lnTo>
                    <a:pt x="17959" y="106518"/>
                  </a:lnTo>
                  <a:lnTo>
                    <a:pt x="35150" y="158090"/>
                  </a:lnTo>
                  <a:lnTo>
                    <a:pt x="35131" y="160376"/>
                  </a:lnTo>
                  <a:lnTo>
                    <a:pt x="25097" y="142406"/>
                  </a:lnTo>
                  <a:lnTo>
                    <a:pt x="4726" y="82620"/>
                  </a:lnTo>
                  <a:lnTo>
                    <a:pt x="2101" y="57387"/>
                  </a:lnTo>
                  <a:lnTo>
                    <a:pt x="7173" y="36814"/>
                  </a:lnTo>
                  <a:lnTo>
                    <a:pt x="11801" y="28052"/>
                  </a:lnTo>
                  <a:lnTo>
                    <a:pt x="26301" y="15198"/>
                  </a:lnTo>
                  <a:lnTo>
                    <a:pt x="45615" y="675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82534" y="386558"/>
              <a:ext cx="139005" cy="188050"/>
            </a:xfrm>
            <a:custGeom>
              <a:avLst/>
              <a:gdLst/>
              <a:ahLst/>
              <a:cxnLst/>
              <a:rect l="0" t="0" r="0" b="0"/>
              <a:pathLst>
                <a:path w="139005" h="188050">
                  <a:moveTo>
                    <a:pt x="3103" y="76695"/>
                  </a:moveTo>
                  <a:lnTo>
                    <a:pt x="21084" y="92336"/>
                  </a:lnTo>
                  <a:lnTo>
                    <a:pt x="38001" y="100415"/>
                  </a:lnTo>
                  <a:lnTo>
                    <a:pt x="72845" y="105950"/>
                  </a:lnTo>
                  <a:lnTo>
                    <a:pt x="92981" y="101006"/>
                  </a:lnTo>
                  <a:lnTo>
                    <a:pt x="130561" y="78768"/>
                  </a:lnTo>
                  <a:lnTo>
                    <a:pt x="136038" y="69888"/>
                  </a:lnTo>
                  <a:lnTo>
                    <a:pt x="139004" y="47544"/>
                  </a:lnTo>
                  <a:lnTo>
                    <a:pt x="133303" y="28254"/>
                  </a:lnTo>
                  <a:lnTo>
                    <a:pt x="128507" y="19835"/>
                  </a:lnTo>
                  <a:lnTo>
                    <a:pt x="113821" y="7360"/>
                  </a:lnTo>
                  <a:lnTo>
                    <a:pt x="104990" y="2396"/>
                  </a:lnTo>
                  <a:lnTo>
                    <a:pt x="85821" y="0"/>
                  </a:lnTo>
                  <a:lnTo>
                    <a:pt x="65603" y="4004"/>
                  </a:lnTo>
                  <a:lnTo>
                    <a:pt x="44919" y="13582"/>
                  </a:lnTo>
                  <a:lnTo>
                    <a:pt x="19133" y="37718"/>
                  </a:lnTo>
                  <a:lnTo>
                    <a:pt x="2264" y="72686"/>
                  </a:lnTo>
                  <a:lnTo>
                    <a:pt x="0" y="99090"/>
                  </a:lnTo>
                  <a:lnTo>
                    <a:pt x="4064" y="125253"/>
                  </a:lnTo>
                  <a:lnTo>
                    <a:pt x="19505" y="158543"/>
                  </a:lnTo>
                  <a:lnTo>
                    <a:pt x="32230" y="175853"/>
                  </a:lnTo>
                  <a:lnTo>
                    <a:pt x="51923" y="185106"/>
                  </a:lnTo>
                  <a:lnTo>
                    <a:pt x="75104" y="188049"/>
                  </a:lnTo>
                  <a:lnTo>
                    <a:pt x="118916" y="181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75150" y="415353"/>
              <a:ext cx="171848" cy="341267"/>
            </a:xfrm>
            <a:custGeom>
              <a:avLst/>
              <a:gdLst/>
              <a:ahLst/>
              <a:cxnLst/>
              <a:rect l="0" t="0" r="0" b="0"/>
              <a:pathLst>
                <a:path w="171848" h="341267">
                  <a:moveTo>
                    <a:pt x="126342" y="90014"/>
                  </a:moveTo>
                  <a:lnTo>
                    <a:pt x="132407" y="57562"/>
                  </a:lnTo>
                  <a:lnTo>
                    <a:pt x="129818" y="36987"/>
                  </a:lnTo>
                  <a:lnTo>
                    <a:pt x="121647" y="19263"/>
                  </a:lnTo>
                  <a:lnTo>
                    <a:pt x="116193" y="11261"/>
                  </a:lnTo>
                  <a:lnTo>
                    <a:pt x="107878" y="5927"/>
                  </a:lnTo>
                  <a:lnTo>
                    <a:pt x="86160" y="0"/>
                  </a:lnTo>
                  <a:lnTo>
                    <a:pt x="76158" y="759"/>
                  </a:lnTo>
                  <a:lnTo>
                    <a:pt x="58805" y="7841"/>
                  </a:lnTo>
                  <a:lnTo>
                    <a:pt x="35881" y="24983"/>
                  </a:lnTo>
                  <a:lnTo>
                    <a:pt x="19860" y="50469"/>
                  </a:lnTo>
                  <a:lnTo>
                    <a:pt x="7704" y="80247"/>
                  </a:lnTo>
                  <a:lnTo>
                    <a:pt x="6544" y="100881"/>
                  </a:lnTo>
                  <a:lnTo>
                    <a:pt x="11098" y="121750"/>
                  </a:lnTo>
                  <a:lnTo>
                    <a:pt x="20919" y="142724"/>
                  </a:lnTo>
                  <a:lnTo>
                    <a:pt x="29155" y="149720"/>
                  </a:lnTo>
                  <a:lnTo>
                    <a:pt x="50782" y="157495"/>
                  </a:lnTo>
                  <a:lnTo>
                    <a:pt x="60760" y="156058"/>
                  </a:lnTo>
                  <a:lnTo>
                    <a:pt x="78087" y="145104"/>
                  </a:lnTo>
                  <a:lnTo>
                    <a:pt x="95406" y="119205"/>
                  </a:lnTo>
                  <a:lnTo>
                    <a:pt x="107947" y="89305"/>
                  </a:lnTo>
                  <a:lnTo>
                    <a:pt x="110570" y="87202"/>
                  </a:lnTo>
                  <a:lnTo>
                    <a:pt x="112318" y="90479"/>
                  </a:lnTo>
                  <a:lnTo>
                    <a:pt x="120713" y="140539"/>
                  </a:lnTo>
                  <a:lnTo>
                    <a:pt x="140871" y="201207"/>
                  </a:lnTo>
                  <a:lnTo>
                    <a:pt x="157331" y="255131"/>
                  </a:lnTo>
                  <a:lnTo>
                    <a:pt x="171847" y="299925"/>
                  </a:lnTo>
                  <a:lnTo>
                    <a:pt x="170717" y="309503"/>
                  </a:lnTo>
                  <a:lnTo>
                    <a:pt x="160102" y="326385"/>
                  </a:lnTo>
                  <a:lnTo>
                    <a:pt x="137447" y="335448"/>
                  </a:lnTo>
                  <a:lnTo>
                    <a:pt x="80833" y="341266"/>
                  </a:lnTo>
                  <a:lnTo>
                    <a:pt x="25115" y="334176"/>
                  </a:lnTo>
                  <a:lnTo>
                    <a:pt x="0" y="332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96249" y="442196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89" y="58617"/>
                  </a:lnTo>
                  <a:lnTo>
                    <a:pt x="12997" y="11730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85720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72650" y="410611"/>
              <a:ext cx="119253" cy="169162"/>
            </a:xfrm>
            <a:custGeom>
              <a:avLst/>
              <a:gdLst/>
              <a:ahLst/>
              <a:cxnLst/>
              <a:rect l="0" t="0" r="0" b="0"/>
              <a:pathLst>
                <a:path w="119253" h="169162">
                  <a:moveTo>
                    <a:pt x="81526" y="10528"/>
                  </a:moveTo>
                  <a:lnTo>
                    <a:pt x="64758" y="4939"/>
                  </a:lnTo>
                  <a:lnTo>
                    <a:pt x="57480" y="5632"/>
                  </a:lnTo>
                  <a:lnTo>
                    <a:pt x="43153" y="12642"/>
                  </a:lnTo>
                  <a:lnTo>
                    <a:pt x="21933" y="29742"/>
                  </a:lnTo>
                  <a:lnTo>
                    <a:pt x="6417" y="55216"/>
                  </a:lnTo>
                  <a:lnTo>
                    <a:pt x="0" y="90580"/>
                  </a:lnTo>
                  <a:lnTo>
                    <a:pt x="3688" y="125104"/>
                  </a:lnTo>
                  <a:lnTo>
                    <a:pt x="12226" y="143729"/>
                  </a:lnTo>
                  <a:lnTo>
                    <a:pt x="17778" y="151972"/>
                  </a:lnTo>
                  <a:lnTo>
                    <a:pt x="36426" y="164249"/>
                  </a:lnTo>
                  <a:lnTo>
                    <a:pt x="47950" y="169161"/>
                  </a:lnTo>
                  <a:lnTo>
                    <a:pt x="59142" y="168926"/>
                  </a:lnTo>
                  <a:lnTo>
                    <a:pt x="80936" y="159306"/>
                  </a:lnTo>
                  <a:lnTo>
                    <a:pt x="107348" y="134159"/>
                  </a:lnTo>
                  <a:lnTo>
                    <a:pt x="116399" y="111489"/>
                  </a:lnTo>
                  <a:lnTo>
                    <a:pt x="119252" y="86985"/>
                  </a:lnTo>
                  <a:lnTo>
                    <a:pt x="108562" y="31949"/>
                  </a:lnTo>
                  <a:lnTo>
                    <a:pt x="920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559461" y="422983"/>
              <a:ext cx="168457" cy="157557"/>
            </a:xfrm>
            <a:custGeom>
              <a:avLst/>
              <a:gdLst/>
              <a:ahLst/>
              <a:cxnLst/>
              <a:rect l="0" t="0" r="0" b="0"/>
              <a:pathLst>
                <a:path w="168457" h="157557">
                  <a:moveTo>
                    <a:pt x="0" y="40270"/>
                  </a:moveTo>
                  <a:lnTo>
                    <a:pt x="16788" y="95315"/>
                  </a:lnTo>
                  <a:lnTo>
                    <a:pt x="26748" y="157556"/>
                  </a:lnTo>
                  <a:lnTo>
                    <a:pt x="13159" y="99278"/>
                  </a:lnTo>
                  <a:lnTo>
                    <a:pt x="14427" y="60094"/>
                  </a:lnTo>
                  <a:lnTo>
                    <a:pt x="25336" y="10521"/>
                  </a:lnTo>
                  <a:lnTo>
                    <a:pt x="32098" y="4060"/>
                  </a:lnTo>
                  <a:lnTo>
                    <a:pt x="41286" y="922"/>
                  </a:lnTo>
                  <a:lnTo>
                    <a:pt x="52090" y="0"/>
                  </a:lnTo>
                  <a:lnTo>
                    <a:pt x="73454" y="5215"/>
                  </a:lnTo>
                  <a:lnTo>
                    <a:pt x="115765" y="27627"/>
                  </a:lnTo>
                  <a:lnTo>
                    <a:pt x="130609" y="44010"/>
                  </a:lnTo>
                  <a:lnTo>
                    <a:pt x="157378" y="103770"/>
                  </a:lnTo>
                  <a:lnTo>
                    <a:pt x="168456" y="156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075357" y="178984"/>
              <a:ext cx="233731" cy="409319"/>
            </a:xfrm>
            <a:custGeom>
              <a:avLst/>
              <a:gdLst/>
              <a:ahLst/>
              <a:cxnLst/>
              <a:rect l="0" t="0" r="0" b="0"/>
              <a:pathLst>
                <a:path w="233731" h="409319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065" y="152805"/>
                  </a:lnTo>
                  <a:lnTo>
                    <a:pt x="17476" y="209818"/>
                  </a:lnTo>
                  <a:lnTo>
                    <a:pt x="21166" y="258050"/>
                  </a:lnTo>
                  <a:lnTo>
                    <a:pt x="27978" y="309386"/>
                  </a:lnTo>
                  <a:lnTo>
                    <a:pt x="30517" y="360472"/>
                  </a:lnTo>
                  <a:lnTo>
                    <a:pt x="31110" y="391057"/>
                  </a:lnTo>
                  <a:lnTo>
                    <a:pt x="28929" y="398745"/>
                  </a:lnTo>
                  <a:lnTo>
                    <a:pt x="25136" y="401530"/>
                  </a:lnTo>
                  <a:lnTo>
                    <a:pt x="20267" y="401048"/>
                  </a:lnTo>
                  <a:lnTo>
                    <a:pt x="17021" y="394877"/>
                  </a:lnTo>
                  <a:lnTo>
                    <a:pt x="11811" y="342946"/>
                  </a:lnTo>
                  <a:lnTo>
                    <a:pt x="10782" y="281952"/>
                  </a:lnTo>
                  <a:lnTo>
                    <a:pt x="16880" y="259453"/>
                  </a:lnTo>
                  <a:lnTo>
                    <a:pt x="21782" y="250177"/>
                  </a:lnTo>
                  <a:lnTo>
                    <a:pt x="36587" y="236752"/>
                  </a:lnTo>
                  <a:lnTo>
                    <a:pt x="80276" y="218601"/>
                  </a:lnTo>
                  <a:lnTo>
                    <a:pt x="120232" y="218539"/>
                  </a:lnTo>
                  <a:lnTo>
                    <a:pt x="141564" y="226200"/>
                  </a:lnTo>
                  <a:lnTo>
                    <a:pt x="158844" y="238574"/>
                  </a:lnTo>
                  <a:lnTo>
                    <a:pt x="210418" y="300519"/>
                  </a:lnTo>
                  <a:lnTo>
                    <a:pt x="233027" y="346491"/>
                  </a:lnTo>
                  <a:lnTo>
                    <a:pt x="233730" y="356166"/>
                  </a:lnTo>
                  <a:lnTo>
                    <a:pt x="228272" y="373155"/>
                  </a:lnTo>
                  <a:lnTo>
                    <a:pt x="212046" y="395874"/>
                  </a:lnTo>
                  <a:lnTo>
                    <a:pt x="192898" y="404061"/>
                  </a:lnTo>
                  <a:lnTo>
                    <a:pt x="142479" y="409318"/>
                  </a:lnTo>
                  <a:lnTo>
                    <a:pt x="84966" y="398988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367612" y="389554"/>
              <a:ext cx="166892" cy="195582"/>
            </a:xfrm>
            <a:custGeom>
              <a:avLst/>
              <a:gdLst/>
              <a:ahLst/>
              <a:cxnLst/>
              <a:rect l="0" t="0" r="0" b="0"/>
              <a:pathLst>
                <a:path w="166892" h="195582">
                  <a:moveTo>
                    <a:pt x="76243" y="0"/>
                  </a:moveTo>
                  <a:lnTo>
                    <a:pt x="32280" y="20243"/>
                  </a:lnTo>
                  <a:lnTo>
                    <a:pt x="18490" y="35903"/>
                  </a:lnTo>
                  <a:lnTo>
                    <a:pt x="103" y="80141"/>
                  </a:lnTo>
                  <a:lnTo>
                    <a:pt x="0" y="120192"/>
                  </a:lnTo>
                  <a:lnTo>
                    <a:pt x="7379" y="156105"/>
                  </a:lnTo>
                  <a:lnTo>
                    <a:pt x="19900" y="175055"/>
                  </a:lnTo>
                  <a:lnTo>
                    <a:pt x="28153" y="183384"/>
                  </a:lnTo>
                  <a:lnTo>
                    <a:pt x="52919" y="192638"/>
                  </a:lnTo>
                  <a:lnTo>
                    <a:pt x="81084" y="195581"/>
                  </a:lnTo>
                  <a:lnTo>
                    <a:pt x="105301" y="192990"/>
                  </a:lnTo>
                  <a:lnTo>
                    <a:pt x="124642" y="184819"/>
                  </a:lnTo>
                  <a:lnTo>
                    <a:pt x="156123" y="160510"/>
                  </a:lnTo>
                  <a:lnTo>
                    <a:pt x="164387" y="140748"/>
                  </a:lnTo>
                  <a:lnTo>
                    <a:pt x="166891" y="117537"/>
                  </a:lnTo>
                  <a:lnTo>
                    <a:pt x="164103" y="95522"/>
                  </a:lnTo>
                  <a:lnTo>
                    <a:pt x="145548" y="55133"/>
                  </a:lnTo>
                  <a:lnTo>
                    <a:pt x="12888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581159" y="389554"/>
              <a:ext cx="151467" cy="205622"/>
            </a:xfrm>
            <a:custGeom>
              <a:avLst/>
              <a:gdLst/>
              <a:ahLst/>
              <a:cxnLst/>
              <a:rect l="0" t="0" r="0" b="0"/>
              <a:pathLst>
                <a:path w="151467" h="205622">
                  <a:moveTo>
                    <a:pt x="10094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30196"/>
                  </a:lnTo>
                  <a:lnTo>
                    <a:pt x="19847" y="166478"/>
                  </a:lnTo>
                  <a:lnTo>
                    <a:pt x="44570" y="193866"/>
                  </a:lnTo>
                  <a:lnTo>
                    <a:pt x="67141" y="203146"/>
                  </a:lnTo>
                  <a:lnTo>
                    <a:pt x="79711" y="205621"/>
                  </a:lnTo>
                  <a:lnTo>
                    <a:pt x="99917" y="202131"/>
                  </a:lnTo>
                  <a:lnTo>
                    <a:pt x="108581" y="197925"/>
                  </a:lnTo>
                  <a:lnTo>
                    <a:pt x="121326" y="183893"/>
                  </a:lnTo>
                  <a:lnTo>
                    <a:pt x="142852" y="128895"/>
                  </a:lnTo>
                  <a:lnTo>
                    <a:pt x="151466" y="95513"/>
                  </a:lnTo>
                  <a:lnTo>
                    <a:pt x="148201" y="55911"/>
                  </a:lnTo>
                  <a:lnTo>
                    <a:pt x="14696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801823" y="406606"/>
              <a:ext cx="168458" cy="193519"/>
            </a:xfrm>
            <a:custGeom>
              <a:avLst/>
              <a:gdLst/>
              <a:ahLst/>
              <a:cxnLst/>
              <a:rect l="0" t="0" r="0" b="0"/>
              <a:pathLst>
                <a:path w="168458" h="193519">
                  <a:moveTo>
                    <a:pt x="0" y="35590"/>
                  </a:moveTo>
                  <a:lnTo>
                    <a:pt x="5590" y="94207"/>
                  </a:lnTo>
                  <a:lnTo>
                    <a:pt x="9554" y="148381"/>
                  </a:lnTo>
                  <a:lnTo>
                    <a:pt x="10240" y="179624"/>
                  </a:lnTo>
                  <a:lnTo>
                    <a:pt x="10504" y="119860"/>
                  </a:lnTo>
                  <a:lnTo>
                    <a:pt x="13644" y="61508"/>
                  </a:lnTo>
                  <a:lnTo>
                    <a:pt x="25101" y="26502"/>
                  </a:lnTo>
                  <a:lnTo>
                    <a:pt x="30771" y="15494"/>
                  </a:lnTo>
                  <a:lnTo>
                    <a:pt x="39232" y="8155"/>
                  </a:lnTo>
                  <a:lnTo>
                    <a:pt x="61111" y="0"/>
                  </a:lnTo>
                  <a:lnTo>
                    <a:pt x="71156" y="165"/>
                  </a:lnTo>
                  <a:lnTo>
                    <a:pt x="88557" y="6588"/>
                  </a:lnTo>
                  <a:lnTo>
                    <a:pt x="111508" y="28947"/>
                  </a:lnTo>
                  <a:lnTo>
                    <a:pt x="144175" y="86549"/>
                  </a:lnTo>
                  <a:lnTo>
                    <a:pt x="163353" y="141823"/>
                  </a:lnTo>
                  <a:lnTo>
                    <a:pt x="168457" y="193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030658" y="225113"/>
              <a:ext cx="318539" cy="406069"/>
            </a:xfrm>
            <a:custGeom>
              <a:avLst/>
              <a:gdLst/>
              <a:ahLst/>
              <a:cxnLst/>
              <a:rect l="0" t="0" r="0" b="0"/>
              <a:pathLst>
                <a:path w="318539" h="406069">
                  <a:moveTo>
                    <a:pt x="76492" y="290783"/>
                  </a:moveTo>
                  <a:lnTo>
                    <a:pt x="87670" y="279605"/>
                  </a:lnTo>
                  <a:lnTo>
                    <a:pt x="89793" y="272802"/>
                  </a:lnTo>
                  <a:lnTo>
                    <a:pt x="89033" y="255885"/>
                  </a:lnTo>
                  <a:lnTo>
                    <a:pt x="81676" y="239788"/>
                  </a:lnTo>
                  <a:lnTo>
                    <a:pt x="76439" y="232220"/>
                  </a:lnTo>
                  <a:lnTo>
                    <a:pt x="61261" y="220691"/>
                  </a:lnTo>
                  <a:lnTo>
                    <a:pt x="52299" y="215979"/>
                  </a:lnTo>
                  <a:lnTo>
                    <a:pt x="43986" y="215177"/>
                  </a:lnTo>
                  <a:lnTo>
                    <a:pt x="28509" y="220526"/>
                  </a:lnTo>
                  <a:lnTo>
                    <a:pt x="16952" y="236941"/>
                  </a:lnTo>
                  <a:lnTo>
                    <a:pt x="0" y="280017"/>
                  </a:lnTo>
                  <a:lnTo>
                    <a:pt x="145" y="322948"/>
                  </a:lnTo>
                  <a:lnTo>
                    <a:pt x="11845" y="379111"/>
                  </a:lnTo>
                  <a:lnTo>
                    <a:pt x="22804" y="398670"/>
                  </a:lnTo>
                  <a:lnTo>
                    <a:pt x="31341" y="403652"/>
                  </a:lnTo>
                  <a:lnTo>
                    <a:pt x="53305" y="406068"/>
                  </a:lnTo>
                  <a:lnTo>
                    <a:pt x="63374" y="402734"/>
                  </a:lnTo>
                  <a:lnTo>
                    <a:pt x="80801" y="389672"/>
                  </a:lnTo>
                  <a:lnTo>
                    <a:pt x="103765" y="351409"/>
                  </a:lnTo>
                  <a:lnTo>
                    <a:pt x="124080" y="288417"/>
                  </a:lnTo>
                  <a:lnTo>
                    <a:pt x="139359" y="230394"/>
                  </a:lnTo>
                  <a:lnTo>
                    <a:pt x="146981" y="172674"/>
                  </a:lnTo>
                  <a:lnTo>
                    <a:pt x="149241" y="114238"/>
                  </a:lnTo>
                  <a:lnTo>
                    <a:pt x="149910" y="62998"/>
                  </a:lnTo>
                  <a:lnTo>
                    <a:pt x="150155" y="0"/>
                  </a:lnTo>
                  <a:lnTo>
                    <a:pt x="150187" y="50730"/>
                  </a:lnTo>
                  <a:lnTo>
                    <a:pt x="150190" y="105013"/>
                  </a:lnTo>
                  <a:lnTo>
                    <a:pt x="144602" y="159961"/>
                  </a:lnTo>
                  <a:lnTo>
                    <a:pt x="141127" y="213286"/>
                  </a:lnTo>
                  <a:lnTo>
                    <a:pt x="141122" y="275302"/>
                  </a:lnTo>
                  <a:lnTo>
                    <a:pt x="145381" y="304179"/>
                  </a:lnTo>
                  <a:lnTo>
                    <a:pt x="148154" y="310242"/>
                  </a:lnTo>
                  <a:lnTo>
                    <a:pt x="151173" y="310775"/>
                  </a:lnTo>
                  <a:lnTo>
                    <a:pt x="170012" y="292002"/>
                  </a:lnTo>
                  <a:lnTo>
                    <a:pt x="200649" y="278146"/>
                  </a:lnTo>
                  <a:lnTo>
                    <a:pt x="258988" y="270219"/>
                  </a:lnTo>
                  <a:lnTo>
                    <a:pt x="294341" y="260643"/>
                  </a:lnTo>
                  <a:lnTo>
                    <a:pt x="312135" y="249702"/>
                  </a:lnTo>
                  <a:lnTo>
                    <a:pt x="316645" y="241168"/>
                  </a:lnTo>
                  <a:lnTo>
                    <a:pt x="318538" y="219209"/>
                  </a:lnTo>
                  <a:lnTo>
                    <a:pt x="312360" y="200091"/>
                  </a:lnTo>
                  <a:lnTo>
                    <a:pt x="307437" y="191717"/>
                  </a:lnTo>
                  <a:lnTo>
                    <a:pt x="300646" y="187304"/>
                  </a:lnTo>
                  <a:lnTo>
                    <a:pt x="283740" y="185521"/>
                  </a:lnTo>
                  <a:lnTo>
                    <a:pt x="248903" y="196683"/>
                  </a:lnTo>
                  <a:lnTo>
                    <a:pt x="231888" y="211526"/>
                  </a:lnTo>
                  <a:lnTo>
                    <a:pt x="220426" y="230991"/>
                  </a:lnTo>
                  <a:lnTo>
                    <a:pt x="199793" y="289610"/>
                  </a:lnTo>
                  <a:lnTo>
                    <a:pt x="194524" y="333199"/>
                  </a:lnTo>
                  <a:lnTo>
                    <a:pt x="199531" y="356818"/>
                  </a:lnTo>
                  <a:lnTo>
                    <a:pt x="204141" y="366392"/>
                  </a:lnTo>
                  <a:lnTo>
                    <a:pt x="221742" y="380149"/>
                  </a:lnTo>
                  <a:lnTo>
                    <a:pt x="245163" y="388993"/>
                  </a:lnTo>
                  <a:lnTo>
                    <a:pt x="308119" y="396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399728" y="207477"/>
              <a:ext cx="181206" cy="434166"/>
            </a:xfrm>
            <a:custGeom>
              <a:avLst/>
              <a:gdLst/>
              <a:ahLst/>
              <a:cxnLst/>
              <a:rect l="0" t="0" r="0" b="0"/>
              <a:pathLst>
                <a:path w="181206" h="434166">
                  <a:moveTo>
                    <a:pt x="128562" y="340004"/>
                  </a:moveTo>
                  <a:lnTo>
                    <a:pt x="109434" y="286129"/>
                  </a:lnTo>
                  <a:lnTo>
                    <a:pt x="98224" y="265757"/>
                  </a:lnTo>
                  <a:lnTo>
                    <a:pt x="89619" y="260091"/>
                  </a:lnTo>
                  <a:lnTo>
                    <a:pt x="67580" y="256914"/>
                  </a:lnTo>
                  <a:lnTo>
                    <a:pt x="45307" y="262521"/>
                  </a:lnTo>
                  <a:lnTo>
                    <a:pt x="34455" y="267292"/>
                  </a:lnTo>
                  <a:lnTo>
                    <a:pt x="19276" y="281951"/>
                  </a:lnTo>
                  <a:lnTo>
                    <a:pt x="4154" y="313055"/>
                  </a:lnTo>
                  <a:lnTo>
                    <a:pt x="0" y="325548"/>
                  </a:lnTo>
                  <a:lnTo>
                    <a:pt x="1623" y="351906"/>
                  </a:lnTo>
                  <a:lnTo>
                    <a:pt x="16140" y="406956"/>
                  </a:lnTo>
                  <a:lnTo>
                    <a:pt x="22029" y="417394"/>
                  </a:lnTo>
                  <a:lnTo>
                    <a:pt x="37930" y="432112"/>
                  </a:lnTo>
                  <a:lnTo>
                    <a:pt x="45914" y="434165"/>
                  </a:lnTo>
                  <a:lnTo>
                    <a:pt x="53577" y="433193"/>
                  </a:lnTo>
                  <a:lnTo>
                    <a:pt x="61024" y="430206"/>
                  </a:lnTo>
                  <a:lnTo>
                    <a:pt x="82685" y="409235"/>
                  </a:lnTo>
                  <a:lnTo>
                    <a:pt x="109794" y="362302"/>
                  </a:lnTo>
                  <a:lnTo>
                    <a:pt x="131449" y="299671"/>
                  </a:lnTo>
                  <a:lnTo>
                    <a:pt x="145987" y="252619"/>
                  </a:lnTo>
                  <a:lnTo>
                    <a:pt x="155432" y="199079"/>
                  </a:lnTo>
                  <a:lnTo>
                    <a:pt x="159920" y="141101"/>
                  </a:lnTo>
                  <a:lnTo>
                    <a:pt x="166969" y="90907"/>
                  </a:lnTo>
                  <a:lnTo>
                    <a:pt x="168408" y="36131"/>
                  </a:lnTo>
                  <a:lnTo>
                    <a:pt x="164599" y="8417"/>
                  </a:lnTo>
                  <a:lnTo>
                    <a:pt x="160776" y="1963"/>
                  </a:lnTo>
                  <a:lnTo>
                    <a:pt x="155887" y="0"/>
                  </a:lnTo>
                  <a:lnTo>
                    <a:pt x="150288" y="1031"/>
                  </a:lnTo>
                  <a:lnTo>
                    <a:pt x="146555" y="6397"/>
                  </a:lnTo>
                  <a:lnTo>
                    <a:pt x="134485" y="67117"/>
                  </a:lnTo>
                  <a:lnTo>
                    <a:pt x="136968" y="120504"/>
                  </a:lnTo>
                  <a:lnTo>
                    <a:pt x="139631" y="171632"/>
                  </a:lnTo>
                  <a:lnTo>
                    <a:pt x="150419" y="231486"/>
                  </a:lnTo>
                  <a:lnTo>
                    <a:pt x="163815" y="293092"/>
                  </a:lnTo>
                  <a:lnTo>
                    <a:pt x="178106" y="351995"/>
                  </a:lnTo>
                  <a:lnTo>
                    <a:pt x="181205" y="371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622010" y="852808"/>
            <a:ext cx="5274779" cy="642239"/>
            <a:chOff x="4622010" y="852808"/>
            <a:chExt cx="5274779" cy="642239"/>
          </a:xfrm>
        </p:grpSpPr>
        <p:sp>
          <p:nvSpPr>
            <p:cNvPr id="31" name="Freeform 30"/>
            <p:cNvSpPr/>
            <p:nvPr/>
          </p:nvSpPr>
          <p:spPr>
            <a:xfrm>
              <a:off x="4622010" y="873865"/>
              <a:ext cx="276804" cy="413713"/>
            </a:xfrm>
            <a:custGeom>
              <a:avLst/>
              <a:gdLst/>
              <a:ahLst/>
              <a:cxnLst/>
              <a:rect l="0" t="0" r="0" b="0"/>
              <a:pathLst>
                <a:path w="276804" h="413713">
                  <a:moveTo>
                    <a:pt x="0" y="0"/>
                  </a:moveTo>
                  <a:lnTo>
                    <a:pt x="5589" y="58617"/>
                  </a:lnTo>
                  <a:lnTo>
                    <a:pt x="21331" y="121453"/>
                  </a:lnTo>
                  <a:lnTo>
                    <a:pt x="35149" y="175939"/>
                  </a:lnTo>
                  <a:lnTo>
                    <a:pt x="45640" y="226435"/>
                  </a:lnTo>
                  <a:lnTo>
                    <a:pt x="56157" y="280261"/>
                  </a:lnTo>
                  <a:lnTo>
                    <a:pt x="70191" y="342446"/>
                  </a:lnTo>
                  <a:lnTo>
                    <a:pt x="84228" y="396670"/>
                  </a:lnTo>
                  <a:lnTo>
                    <a:pt x="88907" y="412604"/>
                  </a:lnTo>
                  <a:lnTo>
                    <a:pt x="87088" y="407987"/>
                  </a:lnTo>
                  <a:lnTo>
                    <a:pt x="84605" y="355312"/>
                  </a:lnTo>
                  <a:lnTo>
                    <a:pt x="89892" y="306881"/>
                  </a:lnTo>
                  <a:lnTo>
                    <a:pt x="104494" y="274201"/>
                  </a:lnTo>
                  <a:lnTo>
                    <a:pt x="112946" y="267029"/>
                  </a:lnTo>
                  <a:lnTo>
                    <a:pt x="134816" y="259059"/>
                  </a:lnTo>
                  <a:lnTo>
                    <a:pt x="157014" y="258637"/>
                  </a:lnTo>
                  <a:lnTo>
                    <a:pt x="199861" y="267898"/>
                  </a:lnTo>
                  <a:lnTo>
                    <a:pt x="225984" y="283188"/>
                  </a:lnTo>
                  <a:lnTo>
                    <a:pt x="248543" y="308125"/>
                  </a:lnTo>
                  <a:lnTo>
                    <a:pt x="276579" y="368743"/>
                  </a:lnTo>
                  <a:lnTo>
                    <a:pt x="276803" y="378020"/>
                  </a:lnTo>
                  <a:lnTo>
                    <a:pt x="270813" y="394566"/>
                  </a:lnTo>
                  <a:lnTo>
                    <a:pt x="254112" y="406600"/>
                  </a:lnTo>
                  <a:lnTo>
                    <a:pt x="243108" y="411446"/>
                  </a:lnTo>
                  <a:lnTo>
                    <a:pt x="218402" y="413712"/>
                  </a:lnTo>
                  <a:lnTo>
                    <a:pt x="192994" y="409650"/>
                  </a:lnTo>
                  <a:lnTo>
                    <a:pt x="137329" y="381484"/>
                  </a:lnTo>
                  <a:lnTo>
                    <a:pt x="947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58922" y="1168663"/>
              <a:ext cx="115814" cy="94757"/>
            </a:xfrm>
            <a:custGeom>
              <a:avLst/>
              <a:gdLst/>
              <a:ahLst/>
              <a:cxnLst/>
              <a:rect l="0" t="0" r="0" b="0"/>
              <a:pathLst>
                <a:path w="115814" h="94757">
                  <a:moveTo>
                    <a:pt x="0" y="0"/>
                  </a:moveTo>
                  <a:lnTo>
                    <a:pt x="17981" y="24046"/>
                  </a:lnTo>
                  <a:lnTo>
                    <a:pt x="67118" y="65465"/>
                  </a:lnTo>
                  <a:lnTo>
                    <a:pt x="115813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48394" y="1105492"/>
              <a:ext cx="178985" cy="389555"/>
            </a:xfrm>
            <a:custGeom>
              <a:avLst/>
              <a:gdLst/>
              <a:ahLst/>
              <a:cxnLst/>
              <a:rect l="0" t="0" r="0" b="0"/>
              <a:pathLst>
                <a:path w="178985" h="389555">
                  <a:moveTo>
                    <a:pt x="178984" y="0"/>
                  </a:moveTo>
                  <a:lnTo>
                    <a:pt x="158741" y="58617"/>
                  </a:lnTo>
                  <a:lnTo>
                    <a:pt x="137439" y="115214"/>
                  </a:lnTo>
                  <a:lnTo>
                    <a:pt x="117058" y="170716"/>
                  </a:lnTo>
                  <a:lnTo>
                    <a:pt x="85513" y="233460"/>
                  </a:lnTo>
                  <a:lnTo>
                    <a:pt x="56405" y="296590"/>
                  </a:lnTo>
                  <a:lnTo>
                    <a:pt x="21090" y="35681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69575" y="852808"/>
              <a:ext cx="20613" cy="410612"/>
            </a:xfrm>
            <a:custGeom>
              <a:avLst/>
              <a:gdLst/>
              <a:ahLst/>
              <a:cxnLst/>
              <a:rect l="0" t="0" r="0" b="0"/>
              <a:pathLst>
                <a:path w="20613" h="410612">
                  <a:moveTo>
                    <a:pt x="0" y="0"/>
                  </a:moveTo>
                  <a:lnTo>
                    <a:pt x="7236" y="44367"/>
                  </a:lnTo>
                  <a:lnTo>
                    <a:pt x="9553" y="106602"/>
                  </a:lnTo>
                  <a:lnTo>
                    <a:pt x="10095" y="153054"/>
                  </a:lnTo>
                  <a:lnTo>
                    <a:pt x="15989" y="202887"/>
                  </a:lnTo>
                  <a:lnTo>
                    <a:pt x="19555" y="256646"/>
                  </a:lnTo>
                  <a:lnTo>
                    <a:pt x="20612" y="311440"/>
                  </a:lnTo>
                  <a:lnTo>
                    <a:pt x="13733" y="365545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53761" y="1021264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3539" y="0"/>
                  </a:lnTo>
                  <a:lnTo>
                    <a:pt x="123299" y="1170"/>
                  </a:lnTo>
                  <a:lnTo>
                    <a:pt x="72059" y="8333"/>
                  </a:lnTo>
                  <a:lnTo>
                    <a:pt x="1013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88510" y="1094963"/>
              <a:ext cx="299892" cy="182797"/>
            </a:xfrm>
            <a:custGeom>
              <a:avLst/>
              <a:gdLst/>
              <a:ahLst/>
              <a:cxnLst/>
              <a:rect l="0" t="0" r="0" b="0"/>
              <a:pathLst>
                <a:path w="299892" h="182797">
                  <a:moveTo>
                    <a:pt x="17935" y="21057"/>
                  </a:moveTo>
                  <a:lnTo>
                    <a:pt x="6757" y="32236"/>
                  </a:lnTo>
                  <a:lnTo>
                    <a:pt x="1269" y="50202"/>
                  </a:lnTo>
                  <a:lnTo>
                    <a:pt x="0" y="72615"/>
                  </a:lnTo>
                  <a:lnTo>
                    <a:pt x="11790" y="126199"/>
                  </a:lnTo>
                  <a:lnTo>
                    <a:pt x="24562" y="144216"/>
                  </a:lnTo>
                  <a:lnTo>
                    <a:pt x="32882" y="152296"/>
                  </a:lnTo>
                  <a:lnTo>
                    <a:pt x="41937" y="156513"/>
                  </a:lnTo>
                  <a:lnTo>
                    <a:pt x="61358" y="158079"/>
                  </a:lnTo>
                  <a:lnTo>
                    <a:pt x="70281" y="154519"/>
                  </a:lnTo>
                  <a:lnTo>
                    <a:pt x="86433" y="141205"/>
                  </a:lnTo>
                  <a:lnTo>
                    <a:pt x="95172" y="120470"/>
                  </a:lnTo>
                  <a:lnTo>
                    <a:pt x="106371" y="74619"/>
                  </a:lnTo>
                  <a:lnTo>
                    <a:pt x="109648" y="70803"/>
                  </a:lnTo>
                  <a:lnTo>
                    <a:pt x="113002" y="71769"/>
                  </a:lnTo>
                  <a:lnTo>
                    <a:pt x="119849" y="82200"/>
                  </a:lnTo>
                  <a:lnTo>
                    <a:pt x="136896" y="114373"/>
                  </a:lnTo>
                  <a:lnTo>
                    <a:pt x="152619" y="139563"/>
                  </a:lnTo>
                  <a:lnTo>
                    <a:pt x="156857" y="149194"/>
                  </a:lnTo>
                  <a:lnTo>
                    <a:pt x="170925" y="163015"/>
                  </a:lnTo>
                  <a:lnTo>
                    <a:pt x="208553" y="181419"/>
                  </a:lnTo>
                  <a:lnTo>
                    <a:pt x="228997" y="182796"/>
                  </a:lnTo>
                  <a:lnTo>
                    <a:pt x="248610" y="178339"/>
                  </a:lnTo>
                  <a:lnTo>
                    <a:pt x="265127" y="168559"/>
                  </a:lnTo>
                  <a:lnTo>
                    <a:pt x="277147" y="153294"/>
                  </a:lnTo>
                  <a:lnTo>
                    <a:pt x="294395" y="114899"/>
                  </a:lnTo>
                  <a:lnTo>
                    <a:pt x="299891" y="78368"/>
                  </a:lnTo>
                  <a:lnTo>
                    <a:pt x="293567" y="19578"/>
                  </a:lnTo>
                  <a:lnTo>
                    <a:pt x="2916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40367" y="1126549"/>
              <a:ext cx="156001" cy="160989"/>
            </a:xfrm>
            <a:custGeom>
              <a:avLst/>
              <a:gdLst/>
              <a:ahLst/>
              <a:cxnLst/>
              <a:rect l="0" t="0" r="0" b="0"/>
              <a:pathLst>
                <a:path w="156001" h="160989">
                  <a:moveTo>
                    <a:pt x="87218" y="10528"/>
                  </a:moveTo>
                  <a:lnTo>
                    <a:pt x="43256" y="30772"/>
                  </a:lnTo>
                  <a:lnTo>
                    <a:pt x="18560" y="49931"/>
                  </a:lnTo>
                  <a:lnTo>
                    <a:pt x="6791" y="69765"/>
                  </a:lnTo>
                  <a:lnTo>
                    <a:pt x="0" y="93008"/>
                  </a:lnTo>
                  <a:lnTo>
                    <a:pt x="881" y="115036"/>
                  </a:lnTo>
                  <a:lnTo>
                    <a:pt x="8292" y="133405"/>
                  </a:lnTo>
                  <a:lnTo>
                    <a:pt x="13544" y="141579"/>
                  </a:lnTo>
                  <a:lnTo>
                    <a:pt x="31857" y="153781"/>
                  </a:lnTo>
                  <a:lnTo>
                    <a:pt x="43292" y="158673"/>
                  </a:lnTo>
                  <a:lnTo>
                    <a:pt x="68476" y="160988"/>
                  </a:lnTo>
                  <a:lnTo>
                    <a:pt x="94096" y="156948"/>
                  </a:lnTo>
                  <a:lnTo>
                    <a:pt x="117182" y="147353"/>
                  </a:lnTo>
                  <a:lnTo>
                    <a:pt x="136020" y="129051"/>
                  </a:lnTo>
                  <a:lnTo>
                    <a:pt x="149852" y="105319"/>
                  </a:lnTo>
                  <a:lnTo>
                    <a:pt x="156000" y="79174"/>
                  </a:lnTo>
                  <a:lnTo>
                    <a:pt x="153871" y="43736"/>
                  </a:lnTo>
                  <a:lnTo>
                    <a:pt x="142578" y="24897"/>
                  </a:lnTo>
                  <a:lnTo>
                    <a:pt x="1188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66704" y="1094963"/>
              <a:ext cx="124136" cy="227823"/>
            </a:xfrm>
            <a:custGeom>
              <a:avLst/>
              <a:gdLst/>
              <a:ahLst/>
              <a:cxnLst/>
              <a:rect l="0" t="0" r="0" b="0"/>
              <a:pathLst>
                <a:path w="124136" h="227823">
                  <a:moveTo>
                    <a:pt x="8322" y="73700"/>
                  </a:moveTo>
                  <a:lnTo>
                    <a:pt x="22976" y="132317"/>
                  </a:lnTo>
                  <a:lnTo>
                    <a:pt x="39988" y="188914"/>
                  </a:lnTo>
                  <a:lnTo>
                    <a:pt x="48132" y="209134"/>
                  </a:lnTo>
                  <a:lnTo>
                    <a:pt x="61192" y="227822"/>
                  </a:lnTo>
                  <a:lnTo>
                    <a:pt x="30749" y="167486"/>
                  </a:lnTo>
                  <a:lnTo>
                    <a:pt x="8964" y="107353"/>
                  </a:lnTo>
                  <a:lnTo>
                    <a:pt x="1103" y="71193"/>
                  </a:lnTo>
                  <a:lnTo>
                    <a:pt x="0" y="57990"/>
                  </a:lnTo>
                  <a:lnTo>
                    <a:pt x="2774" y="46849"/>
                  </a:lnTo>
                  <a:lnTo>
                    <a:pt x="15215" y="28231"/>
                  </a:lnTo>
                  <a:lnTo>
                    <a:pt x="41950" y="10185"/>
                  </a:lnTo>
                  <a:lnTo>
                    <a:pt x="88491" y="2012"/>
                  </a:lnTo>
                  <a:lnTo>
                    <a:pt x="1241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50943" y="1175944"/>
              <a:ext cx="213638" cy="161186"/>
            </a:xfrm>
            <a:custGeom>
              <a:avLst/>
              <a:gdLst/>
              <a:ahLst/>
              <a:cxnLst/>
              <a:rect l="0" t="0" r="0" b="0"/>
              <a:pathLst>
                <a:path w="213638" h="161186">
                  <a:moveTo>
                    <a:pt x="129409" y="55890"/>
                  </a:moveTo>
                  <a:lnTo>
                    <a:pt x="119834" y="31843"/>
                  </a:lnTo>
                  <a:lnTo>
                    <a:pt x="109166" y="17516"/>
                  </a:lnTo>
                  <a:lnTo>
                    <a:pt x="90386" y="6470"/>
                  </a:lnTo>
                  <a:lnTo>
                    <a:pt x="67612" y="0"/>
                  </a:lnTo>
                  <a:lnTo>
                    <a:pt x="45792" y="1024"/>
                  </a:lnTo>
                  <a:lnTo>
                    <a:pt x="27516" y="11618"/>
                  </a:lnTo>
                  <a:lnTo>
                    <a:pt x="12764" y="29194"/>
                  </a:lnTo>
                  <a:lnTo>
                    <a:pt x="2307" y="52604"/>
                  </a:lnTo>
                  <a:lnTo>
                    <a:pt x="0" y="78606"/>
                  </a:lnTo>
                  <a:lnTo>
                    <a:pt x="8050" y="127837"/>
                  </a:lnTo>
                  <a:lnTo>
                    <a:pt x="23131" y="155066"/>
                  </a:lnTo>
                  <a:lnTo>
                    <a:pt x="30481" y="159442"/>
                  </a:lnTo>
                  <a:lnTo>
                    <a:pt x="48007" y="161185"/>
                  </a:lnTo>
                  <a:lnTo>
                    <a:pt x="56423" y="157672"/>
                  </a:lnTo>
                  <a:lnTo>
                    <a:pt x="72014" y="144410"/>
                  </a:lnTo>
                  <a:lnTo>
                    <a:pt x="88357" y="117213"/>
                  </a:lnTo>
                  <a:lnTo>
                    <a:pt x="100608" y="86928"/>
                  </a:lnTo>
                  <a:lnTo>
                    <a:pt x="106699" y="82431"/>
                  </a:lnTo>
                  <a:lnTo>
                    <a:pt x="114269" y="81773"/>
                  </a:lnTo>
                  <a:lnTo>
                    <a:pt x="122825" y="83674"/>
                  </a:lnTo>
                  <a:lnTo>
                    <a:pt x="129699" y="88450"/>
                  </a:lnTo>
                  <a:lnTo>
                    <a:pt x="178896" y="146969"/>
                  </a:lnTo>
                  <a:lnTo>
                    <a:pt x="192737" y="154861"/>
                  </a:lnTo>
                  <a:lnTo>
                    <a:pt x="213637" y="161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09826" y="977745"/>
              <a:ext cx="154797" cy="384621"/>
            </a:xfrm>
            <a:custGeom>
              <a:avLst/>
              <a:gdLst/>
              <a:ahLst/>
              <a:cxnLst/>
              <a:rect l="0" t="0" r="0" b="0"/>
              <a:pathLst>
                <a:path w="154797" h="384621">
                  <a:moveTo>
                    <a:pt x="112681" y="275146"/>
                  </a:moveTo>
                  <a:lnTo>
                    <a:pt x="83373" y="245837"/>
                  </a:lnTo>
                  <a:lnTo>
                    <a:pt x="63780" y="238723"/>
                  </a:lnTo>
                  <a:lnTo>
                    <a:pt x="52005" y="236826"/>
                  </a:lnTo>
                  <a:lnTo>
                    <a:pt x="32682" y="240957"/>
                  </a:lnTo>
                  <a:lnTo>
                    <a:pt x="24253" y="245334"/>
                  </a:lnTo>
                  <a:lnTo>
                    <a:pt x="11769" y="259557"/>
                  </a:lnTo>
                  <a:lnTo>
                    <a:pt x="3490" y="278746"/>
                  </a:lnTo>
                  <a:lnTo>
                    <a:pt x="0" y="314687"/>
                  </a:lnTo>
                  <a:lnTo>
                    <a:pt x="7024" y="348083"/>
                  </a:lnTo>
                  <a:lnTo>
                    <a:pt x="17370" y="369563"/>
                  </a:lnTo>
                  <a:lnTo>
                    <a:pt x="25744" y="376695"/>
                  </a:lnTo>
                  <a:lnTo>
                    <a:pt x="47526" y="384620"/>
                  </a:lnTo>
                  <a:lnTo>
                    <a:pt x="69685" y="381903"/>
                  </a:lnTo>
                  <a:lnTo>
                    <a:pt x="80508" y="377902"/>
                  </a:lnTo>
                  <a:lnTo>
                    <a:pt x="95653" y="364099"/>
                  </a:lnTo>
                  <a:lnTo>
                    <a:pt x="106282" y="343926"/>
                  </a:lnTo>
                  <a:lnTo>
                    <a:pt x="122640" y="286436"/>
                  </a:lnTo>
                  <a:lnTo>
                    <a:pt x="130450" y="237547"/>
                  </a:lnTo>
                  <a:lnTo>
                    <a:pt x="135884" y="181727"/>
                  </a:lnTo>
                  <a:lnTo>
                    <a:pt x="138664" y="128143"/>
                  </a:lnTo>
                  <a:lnTo>
                    <a:pt x="132079" y="75222"/>
                  </a:lnTo>
                  <a:lnTo>
                    <a:pt x="125838" y="25616"/>
                  </a:lnTo>
                  <a:lnTo>
                    <a:pt x="124962" y="10527"/>
                  </a:lnTo>
                  <a:lnTo>
                    <a:pt x="122038" y="2807"/>
                  </a:lnTo>
                  <a:lnTo>
                    <a:pt x="117749" y="0"/>
                  </a:lnTo>
                  <a:lnTo>
                    <a:pt x="112551" y="468"/>
                  </a:lnTo>
                  <a:lnTo>
                    <a:pt x="110254" y="5460"/>
                  </a:lnTo>
                  <a:lnTo>
                    <a:pt x="112130" y="59939"/>
                  </a:lnTo>
                  <a:lnTo>
                    <a:pt x="112572" y="122585"/>
                  </a:lnTo>
                  <a:lnTo>
                    <a:pt x="113818" y="172751"/>
                  </a:lnTo>
                  <a:lnTo>
                    <a:pt x="124128" y="232216"/>
                  </a:lnTo>
                  <a:lnTo>
                    <a:pt x="140878" y="291199"/>
                  </a:lnTo>
                  <a:lnTo>
                    <a:pt x="154796" y="306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90964" y="1221305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80435" y="109496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42825" y="1221305"/>
              <a:ext cx="27124" cy="147400"/>
            </a:xfrm>
            <a:custGeom>
              <a:avLst/>
              <a:gdLst/>
              <a:ahLst/>
              <a:cxnLst/>
              <a:rect l="0" t="0" r="0" b="0"/>
              <a:pathLst>
                <a:path w="27124" h="147400">
                  <a:moveTo>
                    <a:pt x="6066" y="0"/>
                  </a:moveTo>
                  <a:lnTo>
                    <a:pt x="0" y="34792"/>
                  </a:lnTo>
                  <a:lnTo>
                    <a:pt x="7641" y="90537"/>
                  </a:lnTo>
                  <a:lnTo>
                    <a:pt x="2712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48891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78506" y="1194462"/>
              <a:ext cx="228396" cy="220509"/>
            </a:xfrm>
            <a:custGeom>
              <a:avLst/>
              <a:gdLst/>
              <a:ahLst/>
              <a:cxnLst/>
              <a:rect l="0" t="0" r="0" b="0"/>
              <a:pathLst>
                <a:path w="228396" h="220509">
                  <a:moveTo>
                    <a:pt x="123110" y="90014"/>
                  </a:moveTo>
                  <a:lnTo>
                    <a:pt x="119991" y="47323"/>
                  </a:lnTo>
                  <a:lnTo>
                    <a:pt x="113535" y="27756"/>
                  </a:lnTo>
                  <a:lnTo>
                    <a:pt x="102867" y="11261"/>
                  </a:lnTo>
                  <a:lnTo>
                    <a:pt x="94407" y="5927"/>
                  </a:lnTo>
                  <a:lnTo>
                    <a:pt x="72529" y="0"/>
                  </a:lnTo>
                  <a:lnTo>
                    <a:pt x="62483" y="759"/>
                  </a:lnTo>
                  <a:lnTo>
                    <a:pt x="45083" y="7841"/>
                  </a:lnTo>
                  <a:lnTo>
                    <a:pt x="32669" y="21907"/>
                  </a:lnTo>
                  <a:lnTo>
                    <a:pt x="11375" y="76929"/>
                  </a:lnTo>
                  <a:lnTo>
                    <a:pt x="0" y="124214"/>
                  </a:lnTo>
                  <a:lnTo>
                    <a:pt x="846" y="161369"/>
                  </a:lnTo>
                  <a:lnTo>
                    <a:pt x="11612" y="205365"/>
                  </a:lnTo>
                  <a:lnTo>
                    <a:pt x="18362" y="212538"/>
                  </a:lnTo>
                  <a:lnTo>
                    <a:pt x="38342" y="220508"/>
                  </a:lnTo>
                  <a:lnTo>
                    <a:pt x="47881" y="219124"/>
                  </a:lnTo>
                  <a:lnTo>
                    <a:pt x="64719" y="208228"/>
                  </a:lnTo>
                  <a:lnTo>
                    <a:pt x="93422" y="172637"/>
                  </a:lnTo>
                  <a:lnTo>
                    <a:pt x="106385" y="141011"/>
                  </a:lnTo>
                  <a:lnTo>
                    <a:pt x="117355" y="80887"/>
                  </a:lnTo>
                  <a:lnTo>
                    <a:pt x="119273" y="78080"/>
                  </a:lnTo>
                  <a:lnTo>
                    <a:pt x="120552" y="80888"/>
                  </a:lnTo>
                  <a:lnTo>
                    <a:pt x="124313" y="96487"/>
                  </a:lnTo>
                  <a:lnTo>
                    <a:pt x="140754" y="130407"/>
                  </a:lnTo>
                  <a:lnTo>
                    <a:pt x="177159" y="170783"/>
                  </a:lnTo>
                  <a:lnTo>
                    <a:pt x="196265" y="184403"/>
                  </a:lnTo>
                  <a:lnTo>
                    <a:pt x="228395" y="195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38487" y="1211090"/>
              <a:ext cx="168457" cy="189923"/>
            </a:xfrm>
            <a:custGeom>
              <a:avLst/>
              <a:gdLst/>
              <a:ahLst/>
              <a:cxnLst/>
              <a:rect l="0" t="0" r="0" b="0"/>
              <a:pathLst>
                <a:path w="168457" h="189923">
                  <a:moveTo>
                    <a:pt x="0" y="31272"/>
                  </a:moveTo>
                  <a:lnTo>
                    <a:pt x="8333" y="88536"/>
                  </a:lnTo>
                  <a:lnTo>
                    <a:pt x="15684" y="149428"/>
                  </a:lnTo>
                  <a:lnTo>
                    <a:pt x="26062" y="189922"/>
                  </a:lnTo>
                  <a:lnTo>
                    <a:pt x="14415" y="137049"/>
                  </a:lnTo>
                  <a:lnTo>
                    <a:pt x="12850" y="98229"/>
                  </a:lnTo>
                  <a:lnTo>
                    <a:pt x="25335" y="36710"/>
                  </a:lnTo>
                  <a:lnTo>
                    <a:pt x="40912" y="6887"/>
                  </a:lnTo>
                  <a:lnTo>
                    <a:pt x="49502" y="2147"/>
                  </a:lnTo>
                  <a:lnTo>
                    <a:pt x="71524" y="0"/>
                  </a:lnTo>
                  <a:lnTo>
                    <a:pt x="93789" y="9185"/>
                  </a:lnTo>
                  <a:lnTo>
                    <a:pt x="122936" y="34086"/>
                  </a:lnTo>
                  <a:lnTo>
                    <a:pt x="137696" y="54750"/>
                  </a:lnTo>
                  <a:lnTo>
                    <a:pt x="160621" y="114201"/>
                  </a:lnTo>
                  <a:lnTo>
                    <a:pt x="168456" y="168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62137" y="996816"/>
              <a:ext cx="176434" cy="434203"/>
            </a:xfrm>
            <a:custGeom>
              <a:avLst/>
              <a:gdLst/>
              <a:ahLst/>
              <a:cxnLst/>
              <a:rect l="0" t="0" r="0" b="0"/>
              <a:pathLst>
                <a:path w="176434" h="434203">
                  <a:moveTo>
                    <a:pt x="123790" y="319246"/>
                  </a:moveTo>
                  <a:lnTo>
                    <a:pt x="103547" y="275283"/>
                  </a:lnTo>
                  <a:lnTo>
                    <a:pt x="87887" y="261492"/>
                  </a:lnTo>
                  <a:lnTo>
                    <a:pt x="78797" y="256177"/>
                  </a:lnTo>
                  <a:lnTo>
                    <a:pt x="56221" y="253391"/>
                  </a:lnTo>
                  <a:lnTo>
                    <a:pt x="43648" y="254285"/>
                  </a:lnTo>
                  <a:lnTo>
                    <a:pt x="34098" y="258391"/>
                  </a:lnTo>
                  <a:lnTo>
                    <a:pt x="20365" y="272312"/>
                  </a:lnTo>
                  <a:lnTo>
                    <a:pt x="6058" y="305469"/>
                  </a:lnTo>
                  <a:lnTo>
                    <a:pt x="0" y="344930"/>
                  </a:lnTo>
                  <a:lnTo>
                    <a:pt x="3794" y="391847"/>
                  </a:lnTo>
                  <a:lnTo>
                    <a:pt x="12357" y="416243"/>
                  </a:lnTo>
                  <a:lnTo>
                    <a:pt x="17916" y="426025"/>
                  </a:lnTo>
                  <a:lnTo>
                    <a:pt x="26301" y="431376"/>
                  </a:lnTo>
                  <a:lnTo>
                    <a:pt x="48096" y="434202"/>
                  </a:lnTo>
                  <a:lnTo>
                    <a:pt x="58120" y="430978"/>
                  </a:lnTo>
                  <a:lnTo>
                    <a:pt x="75496" y="418038"/>
                  </a:lnTo>
                  <a:lnTo>
                    <a:pt x="98433" y="379843"/>
                  </a:lnTo>
                  <a:lnTo>
                    <a:pt x="118738" y="316874"/>
                  </a:lnTo>
                  <a:lnTo>
                    <a:pt x="137625" y="257149"/>
                  </a:lnTo>
                  <a:lnTo>
                    <a:pt x="143421" y="203428"/>
                  </a:lnTo>
                  <a:lnTo>
                    <a:pt x="143255" y="147669"/>
                  </a:lnTo>
                  <a:lnTo>
                    <a:pt x="137486" y="87864"/>
                  </a:lnTo>
                  <a:lnTo>
                    <a:pt x="134087" y="34919"/>
                  </a:lnTo>
                  <a:lnTo>
                    <a:pt x="129146" y="8045"/>
                  </a:lnTo>
                  <a:lnTo>
                    <a:pt x="125021" y="1814"/>
                  </a:lnTo>
                  <a:lnTo>
                    <a:pt x="119931" y="0"/>
                  </a:lnTo>
                  <a:lnTo>
                    <a:pt x="114198" y="1130"/>
                  </a:lnTo>
                  <a:lnTo>
                    <a:pt x="110377" y="6563"/>
                  </a:lnTo>
                  <a:lnTo>
                    <a:pt x="98151" y="67398"/>
                  </a:lnTo>
                  <a:lnTo>
                    <a:pt x="100616" y="120799"/>
                  </a:lnTo>
                  <a:lnTo>
                    <a:pt x="103276" y="171929"/>
                  </a:lnTo>
                  <a:lnTo>
                    <a:pt x="117304" y="233642"/>
                  </a:lnTo>
                  <a:lnTo>
                    <a:pt x="132085" y="291331"/>
                  </a:lnTo>
                  <a:lnTo>
                    <a:pt x="156321" y="335829"/>
                  </a:lnTo>
                  <a:lnTo>
                    <a:pt x="176433" y="361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41107" y="1222443"/>
              <a:ext cx="234417" cy="206946"/>
            </a:xfrm>
            <a:custGeom>
              <a:avLst/>
              <a:gdLst/>
              <a:ahLst/>
              <a:cxnLst/>
              <a:rect l="0" t="0" r="0" b="0"/>
              <a:pathLst>
                <a:path w="234417" h="206946">
                  <a:moveTo>
                    <a:pt x="87017" y="83090"/>
                  </a:moveTo>
                  <a:lnTo>
                    <a:pt x="92607" y="66323"/>
                  </a:lnTo>
                  <a:lnTo>
                    <a:pt x="92231" y="48732"/>
                  </a:lnTo>
                  <a:lnTo>
                    <a:pt x="86995" y="29215"/>
                  </a:lnTo>
                  <a:lnTo>
                    <a:pt x="76869" y="8843"/>
                  </a:lnTo>
                  <a:lnTo>
                    <a:pt x="69723" y="3176"/>
                  </a:lnTo>
                  <a:lnTo>
                    <a:pt x="61450" y="569"/>
                  </a:lnTo>
                  <a:lnTo>
                    <a:pt x="52425" y="0"/>
                  </a:lnTo>
                  <a:lnTo>
                    <a:pt x="44069" y="3130"/>
                  </a:lnTo>
                  <a:lnTo>
                    <a:pt x="28545" y="15967"/>
                  </a:lnTo>
                  <a:lnTo>
                    <a:pt x="12240" y="42925"/>
                  </a:lnTo>
                  <a:lnTo>
                    <a:pt x="0" y="78728"/>
                  </a:lnTo>
                  <a:lnTo>
                    <a:pt x="143" y="118972"/>
                  </a:lnTo>
                  <a:lnTo>
                    <a:pt x="11842" y="166087"/>
                  </a:lnTo>
                  <a:lnTo>
                    <a:pt x="22800" y="187828"/>
                  </a:lnTo>
                  <a:lnTo>
                    <a:pt x="31338" y="195029"/>
                  </a:lnTo>
                  <a:lnTo>
                    <a:pt x="53302" y="203031"/>
                  </a:lnTo>
                  <a:lnTo>
                    <a:pt x="63370" y="202825"/>
                  </a:lnTo>
                  <a:lnTo>
                    <a:pt x="80797" y="196357"/>
                  </a:lnTo>
                  <a:lnTo>
                    <a:pt x="103762" y="173973"/>
                  </a:lnTo>
                  <a:lnTo>
                    <a:pt x="119794" y="145113"/>
                  </a:lnTo>
                  <a:lnTo>
                    <a:pt x="126364" y="108746"/>
                  </a:lnTo>
                  <a:lnTo>
                    <a:pt x="128456" y="106043"/>
                  </a:lnTo>
                  <a:lnTo>
                    <a:pt x="131021" y="110091"/>
                  </a:lnTo>
                  <a:lnTo>
                    <a:pt x="149131" y="147435"/>
                  </a:lnTo>
                  <a:lnTo>
                    <a:pt x="176409" y="187437"/>
                  </a:lnTo>
                  <a:lnTo>
                    <a:pt x="194597" y="203946"/>
                  </a:lnTo>
                  <a:lnTo>
                    <a:pt x="203191" y="206945"/>
                  </a:lnTo>
                  <a:lnTo>
                    <a:pt x="211260" y="206604"/>
                  </a:lnTo>
                  <a:lnTo>
                    <a:pt x="234416" y="198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54466" y="1213219"/>
              <a:ext cx="189514" cy="197600"/>
            </a:xfrm>
            <a:custGeom>
              <a:avLst/>
              <a:gdLst/>
              <a:ahLst/>
              <a:cxnLst/>
              <a:rect l="0" t="0" r="0" b="0"/>
              <a:pathLst>
                <a:path w="189514" h="197600">
                  <a:moveTo>
                    <a:pt x="0" y="71257"/>
                  </a:moveTo>
                  <a:lnTo>
                    <a:pt x="11453" y="128521"/>
                  </a:lnTo>
                  <a:lnTo>
                    <a:pt x="25858" y="187246"/>
                  </a:lnTo>
                  <a:lnTo>
                    <a:pt x="20463" y="133702"/>
                  </a:lnTo>
                  <a:lnTo>
                    <a:pt x="15162" y="86510"/>
                  </a:lnTo>
                  <a:lnTo>
                    <a:pt x="22665" y="24400"/>
                  </a:lnTo>
                  <a:lnTo>
                    <a:pt x="25639" y="11943"/>
                  </a:lnTo>
                  <a:lnTo>
                    <a:pt x="31131" y="4808"/>
                  </a:lnTo>
                  <a:lnTo>
                    <a:pt x="38302" y="1222"/>
                  </a:lnTo>
                  <a:lnTo>
                    <a:pt x="46591" y="0"/>
                  </a:lnTo>
                  <a:lnTo>
                    <a:pt x="65161" y="4883"/>
                  </a:lnTo>
                  <a:lnTo>
                    <a:pt x="95347" y="23905"/>
                  </a:lnTo>
                  <a:lnTo>
                    <a:pt x="131397" y="61774"/>
                  </a:lnTo>
                  <a:lnTo>
                    <a:pt x="156745" y="121842"/>
                  </a:lnTo>
                  <a:lnTo>
                    <a:pt x="178881" y="180651"/>
                  </a:lnTo>
                  <a:lnTo>
                    <a:pt x="189513" y="197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257312" y="1227430"/>
              <a:ext cx="207808" cy="205702"/>
            </a:xfrm>
            <a:custGeom>
              <a:avLst/>
              <a:gdLst/>
              <a:ahLst/>
              <a:cxnLst/>
              <a:rect l="0" t="0" r="0" b="0"/>
              <a:pathLst>
                <a:path w="207808" h="205702">
                  <a:moveTo>
                    <a:pt x="113050" y="67575"/>
                  </a:moveTo>
                  <a:lnTo>
                    <a:pt x="113050" y="45218"/>
                  </a:lnTo>
                  <a:lnTo>
                    <a:pt x="101872" y="14547"/>
                  </a:lnTo>
                  <a:lnTo>
                    <a:pt x="93900" y="7657"/>
                  </a:lnTo>
                  <a:lnTo>
                    <a:pt x="72564" y="0"/>
                  </a:lnTo>
                  <a:lnTo>
                    <a:pt x="62663" y="1468"/>
                  </a:lnTo>
                  <a:lnTo>
                    <a:pt x="45422" y="12458"/>
                  </a:lnTo>
                  <a:lnTo>
                    <a:pt x="22562" y="38376"/>
                  </a:lnTo>
                  <a:lnTo>
                    <a:pt x="6561" y="68282"/>
                  </a:lnTo>
                  <a:lnTo>
                    <a:pt x="0" y="110548"/>
                  </a:lnTo>
                  <a:lnTo>
                    <a:pt x="3645" y="154527"/>
                  </a:lnTo>
                  <a:lnTo>
                    <a:pt x="12173" y="176800"/>
                  </a:lnTo>
                  <a:lnTo>
                    <a:pt x="17723" y="186015"/>
                  </a:lnTo>
                  <a:lnTo>
                    <a:pt x="33248" y="199374"/>
                  </a:lnTo>
                  <a:lnTo>
                    <a:pt x="42301" y="204574"/>
                  </a:lnTo>
                  <a:lnTo>
                    <a:pt x="50677" y="205701"/>
                  </a:lnTo>
                  <a:lnTo>
                    <a:pt x="66222" y="200714"/>
                  </a:lnTo>
                  <a:lnTo>
                    <a:pt x="77810" y="187579"/>
                  </a:lnTo>
                  <a:lnTo>
                    <a:pt x="98532" y="133204"/>
                  </a:lnTo>
                  <a:lnTo>
                    <a:pt x="109836" y="85998"/>
                  </a:lnTo>
                  <a:lnTo>
                    <a:pt x="111622" y="68744"/>
                  </a:lnTo>
                  <a:lnTo>
                    <a:pt x="124420" y="124535"/>
                  </a:lnTo>
                  <a:lnTo>
                    <a:pt x="137476" y="160491"/>
                  </a:lnTo>
                  <a:lnTo>
                    <a:pt x="162849" y="198493"/>
                  </a:lnTo>
                  <a:lnTo>
                    <a:pt x="169646" y="201647"/>
                  </a:lnTo>
                  <a:lnTo>
                    <a:pt x="176517" y="201410"/>
                  </a:lnTo>
                  <a:lnTo>
                    <a:pt x="207807" y="193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486176" y="1242362"/>
              <a:ext cx="136871" cy="215235"/>
            </a:xfrm>
            <a:custGeom>
              <a:avLst/>
              <a:gdLst/>
              <a:ahLst/>
              <a:cxnLst/>
              <a:rect l="0" t="0" r="0" b="0"/>
              <a:pathLst>
                <a:path w="136871" h="215235">
                  <a:moveTo>
                    <a:pt x="0" y="63171"/>
                  </a:moveTo>
                  <a:lnTo>
                    <a:pt x="3119" y="105863"/>
                  </a:lnTo>
                  <a:lnTo>
                    <a:pt x="17958" y="159174"/>
                  </a:lnTo>
                  <a:lnTo>
                    <a:pt x="29367" y="195602"/>
                  </a:lnTo>
                  <a:lnTo>
                    <a:pt x="40738" y="214056"/>
                  </a:lnTo>
                  <a:lnTo>
                    <a:pt x="44706" y="215234"/>
                  </a:lnTo>
                  <a:lnTo>
                    <a:pt x="47352" y="211339"/>
                  </a:lnTo>
                  <a:lnTo>
                    <a:pt x="51597" y="171468"/>
                  </a:lnTo>
                  <a:lnTo>
                    <a:pt x="36795" y="118532"/>
                  </a:lnTo>
                  <a:lnTo>
                    <a:pt x="21393" y="66134"/>
                  </a:lnTo>
                  <a:lnTo>
                    <a:pt x="17771" y="54618"/>
                  </a:lnTo>
                  <a:lnTo>
                    <a:pt x="19987" y="32464"/>
                  </a:lnTo>
                  <a:lnTo>
                    <a:pt x="23853" y="21643"/>
                  </a:lnTo>
                  <a:lnTo>
                    <a:pt x="31109" y="14428"/>
                  </a:lnTo>
                  <a:lnTo>
                    <a:pt x="51651" y="6413"/>
                  </a:lnTo>
                  <a:lnTo>
                    <a:pt x="106692" y="126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699454" y="1239344"/>
              <a:ext cx="197335" cy="229362"/>
            </a:xfrm>
            <a:custGeom>
              <a:avLst/>
              <a:gdLst/>
              <a:ahLst/>
              <a:cxnLst/>
              <a:rect l="0" t="0" r="0" b="0"/>
              <a:pathLst>
                <a:path w="197335" h="229362">
                  <a:moveTo>
                    <a:pt x="134162" y="13547"/>
                  </a:moveTo>
                  <a:lnTo>
                    <a:pt x="117394" y="2368"/>
                  </a:lnTo>
                  <a:lnTo>
                    <a:pt x="99804" y="0"/>
                  </a:lnTo>
                  <a:lnTo>
                    <a:pt x="90200" y="1006"/>
                  </a:lnTo>
                  <a:lnTo>
                    <a:pt x="73290" y="8363"/>
                  </a:lnTo>
                  <a:lnTo>
                    <a:pt x="43369" y="32150"/>
                  </a:lnTo>
                  <a:lnTo>
                    <a:pt x="16099" y="67784"/>
                  </a:lnTo>
                  <a:lnTo>
                    <a:pt x="6431" y="87955"/>
                  </a:lnTo>
                  <a:lnTo>
                    <a:pt x="0" y="130220"/>
                  </a:lnTo>
                  <a:lnTo>
                    <a:pt x="3683" y="168609"/>
                  </a:lnTo>
                  <a:lnTo>
                    <a:pt x="12221" y="188138"/>
                  </a:lnTo>
                  <a:lnTo>
                    <a:pt x="24984" y="204617"/>
                  </a:lnTo>
                  <a:lnTo>
                    <a:pt x="42355" y="219739"/>
                  </a:lnTo>
                  <a:lnTo>
                    <a:pt x="68013" y="228020"/>
                  </a:lnTo>
                  <a:lnTo>
                    <a:pt x="96574" y="229361"/>
                  </a:lnTo>
                  <a:lnTo>
                    <a:pt x="154429" y="210538"/>
                  </a:lnTo>
                  <a:lnTo>
                    <a:pt x="197334" y="192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4" name="Straight Connector 53"/>
          <p:cNvCxnSpPr/>
          <p:nvPr/>
        </p:nvCxnSpPr>
        <p:spPr>
          <a:xfrm flipH="1" flipV="1">
            <a:off x="2337326" y="779108"/>
            <a:ext cx="84228" cy="1705617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2421554" y="1979357"/>
            <a:ext cx="1631917" cy="505368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/>
          <p:cNvSpPr/>
          <p:nvPr/>
        </p:nvSpPr>
        <p:spPr>
          <a:xfrm>
            <a:off x="2449758" y="886572"/>
            <a:ext cx="1466315" cy="1484467"/>
          </a:xfrm>
          <a:custGeom>
            <a:avLst/>
            <a:gdLst/>
            <a:ahLst/>
            <a:cxnLst/>
            <a:rect l="0" t="0" r="0" b="0"/>
            <a:pathLst>
              <a:path w="1466315" h="1484467">
                <a:moveTo>
                  <a:pt x="413993" y="650588"/>
                </a:moveTo>
                <a:lnTo>
                  <a:pt x="405660" y="688066"/>
                </a:lnTo>
                <a:lnTo>
                  <a:pt x="398309" y="745079"/>
                </a:lnTo>
                <a:lnTo>
                  <a:pt x="386762" y="804261"/>
                </a:lnTo>
                <a:lnTo>
                  <a:pt x="381358" y="844560"/>
                </a:lnTo>
                <a:lnTo>
                  <a:pt x="371802" y="863919"/>
                </a:lnTo>
                <a:lnTo>
                  <a:pt x="367148" y="865339"/>
                </a:lnTo>
                <a:lnTo>
                  <a:pt x="362876" y="861605"/>
                </a:lnTo>
                <a:lnTo>
                  <a:pt x="358858" y="854437"/>
                </a:lnTo>
                <a:lnTo>
                  <a:pt x="348761" y="799297"/>
                </a:lnTo>
                <a:lnTo>
                  <a:pt x="340239" y="738282"/>
                </a:lnTo>
                <a:lnTo>
                  <a:pt x="329061" y="687148"/>
                </a:lnTo>
                <a:lnTo>
                  <a:pt x="315588" y="627004"/>
                </a:lnTo>
                <a:lnTo>
                  <a:pt x="301281" y="564294"/>
                </a:lnTo>
                <a:lnTo>
                  <a:pt x="297218" y="538536"/>
                </a:lnTo>
                <a:lnTo>
                  <a:pt x="274642" y="482628"/>
                </a:lnTo>
                <a:lnTo>
                  <a:pt x="256201" y="429555"/>
                </a:lnTo>
                <a:lnTo>
                  <a:pt x="247937" y="409632"/>
                </a:lnTo>
                <a:lnTo>
                  <a:pt x="211486" y="347732"/>
                </a:lnTo>
                <a:lnTo>
                  <a:pt x="195284" y="321817"/>
                </a:lnTo>
                <a:lnTo>
                  <a:pt x="168928" y="260824"/>
                </a:lnTo>
                <a:lnTo>
                  <a:pt x="140921" y="197844"/>
                </a:lnTo>
                <a:lnTo>
                  <a:pt x="132360" y="177967"/>
                </a:lnTo>
                <a:lnTo>
                  <a:pt x="95686" y="116103"/>
                </a:lnTo>
                <a:lnTo>
                  <a:pt x="58928" y="68618"/>
                </a:lnTo>
                <a:lnTo>
                  <a:pt x="43236" y="42195"/>
                </a:lnTo>
                <a:lnTo>
                  <a:pt x="23769" y="22667"/>
                </a:lnTo>
                <a:lnTo>
                  <a:pt x="11273" y="12374"/>
                </a:lnTo>
                <a:lnTo>
                  <a:pt x="1820" y="0"/>
                </a:lnTo>
                <a:lnTo>
                  <a:pt x="0" y="443"/>
                </a:lnTo>
                <a:lnTo>
                  <a:pt x="3030" y="22255"/>
                </a:lnTo>
                <a:lnTo>
                  <a:pt x="20036" y="83516"/>
                </a:lnTo>
                <a:lnTo>
                  <a:pt x="29448" y="143796"/>
                </a:lnTo>
                <a:lnTo>
                  <a:pt x="33877" y="195458"/>
                </a:lnTo>
                <a:lnTo>
                  <a:pt x="34752" y="250724"/>
                </a:lnTo>
                <a:lnTo>
                  <a:pt x="34925" y="306700"/>
                </a:lnTo>
                <a:lnTo>
                  <a:pt x="34959" y="362818"/>
                </a:lnTo>
                <a:lnTo>
                  <a:pt x="34965" y="418963"/>
                </a:lnTo>
                <a:lnTo>
                  <a:pt x="34967" y="475114"/>
                </a:lnTo>
                <a:lnTo>
                  <a:pt x="34967" y="531265"/>
                </a:lnTo>
                <a:lnTo>
                  <a:pt x="34967" y="587417"/>
                </a:lnTo>
                <a:lnTo>
                  <a:pt x="34967" y="643569"/>
                </a:lnTo>
                <a:lnTo>
                  <a:pt x="29753" y="702306"/>
                </a:lnTo>
                <a:lnTo>
                  <a:pt x="35450" y="764157"/>
                </a:lnTo>
                <a:lnTo>
                  <a:pt x="40829" y="804211"/>
                </a:lnTo>
                <a:lnTo>
                  <a:pt x="39591" y="849779"/>
                </a:lnTo>
                <a:lnTo>
                  <a:pt x="51954" y="904330"/>
                </a:lnTo>
                <a:lnTo>
                  <a:pt x="61077" y="964965"/>
                </a:lnTo>
                <a:lnTo>
                  <a:pt x="68951" y="1027224"/>
                </a:lnTo>
                <a:lnTo>
                  <a:pt x="72298" y="1049609"/>
                </a:lnTo>
                <a:lnTo>
                  <a:pt x="71154" y="1092575"/>
                </a:lnTo>
                <a:lnTo>
                  <a:pt x="77470" y="1152636"/>
                </a:lnTo>
                <a:lnTo>
                  <a:pt x="82916" y="1186558"/>
                </a:lnTo>
                <a:lnTo>
                  <a:pt x="81700" y="1229461"/>
                </a:lnTo>
                <a:lnTo>
                  <a:pt x="86831" y="1290678"/>
                </a:lnTo>
                <a:lnTo>
                  <a:pt x="87456" y="1345738"/>
                </a:lnTo>
                <a:lnTo>
                  <a:pt x="87579" y="1401674"/>
                </a:lnTo>
                <a:lnTo>
                  <a:pt x="86434" y="1456614"/>
                </a:lnTo>
                <a:lnTo>
                  <a:pt x="81542" y="1484466"/>
                </a:lnTo>
                <a:lnTo>
                  <a:pt x="82395" y="1483757"/>
                </a:lnTo>
                <a:lnTo>
                  <a:pt x="87631" y="1474781"/>
                </a:lnTo>
                <a:lnTo>
                  <a:pt x="137017" y="1422520"/>
                </a:lnTo>
                <a:lnTo>
                  <a:pt x="196614" y="1384258"/>
                </a:lnTo>
                <a:lnTo>
                  <a:pt x="256392" y="1359831"/>
                </a:lnTo>
                <a:lnTo>
                  <a:pt x="319265" y="1338479"/>
                </a:lnTo>
                <a:lnTo>
                  <a:pt x="364476" y="1327537"/>
                </a:lnTo>
                <a:lnTo>
                  <a:pt x="423547" y="1316418"/>
                </a:lnTo>
                <a:lnTo>
                  <a:pt x="477036" y="1299717"/>
                </a:lnTo>
                <a:lnTo>
                  <a:pt x="540324" y="1278777"/>
                </a:lnTo>
                <a:lnTo>
                  <a:pt x="603505" y="1257731"/>
                </a:lnTo>
                <a:lnTo>
                  <a:pt x="666677" y="1236674"/>
                </a:lnTo>
                <a:lnTo>
                  <a:pt x="729848" y="1215618"/>
                </a:lnTo>
                <a:lnTo>
                  <a:pt x="793019" y="1194561"/>
                </a:lnTo>
                <a:lnTo>
                  <a:pt x="856190" y="1173504"/>
                </a:lnTo>
                <a:lnTo>
                  <a:pt x="906709" y="1160635"/>
                </a:lnTo>
                <a:lnTo>
                  <a:pt x="970106" y="1150983"/>
                </a:lnTo>
                <a:lnTo>
                  <a:pt x="1024396" y="1134706"/>
                </a:lnTo>
                <a:lnTo>
                  <a:pt x="1087795" y="1113825"/>
                </a:lnTo>
                <a:lnTo>
                  <a:pt x="1150986" y="1092784"/>
                </a:lnTo>
                <a:lnTo>
                  <a:pt x="1204799" y="1076407"/>
                </a:lnTo>
                <a:lnTo>
                  <a:pt x="1265338" y="1066755"/>
                </a:lnTo>
                <a:lnTo>
                  <a:pt x="1319251" y="1050478"/>
                </a:lnTo>
                <a:lnTo>
                  <a:pt x="1373231" y="1034268"/>
                </a:lnTo>
                <a:lnTo>
                  <a:pt x="1425648" y="1030533"/>
                </a:lnTo>
                <a:lnTo>
                  <a:pt x="1464294" y="1029796"/>
                </a:lnTo>
                <a:lnTo>
                  <a:pt x="1466314" y="1027395"/>
                </a:lnTo>
                <a:lnTo>
                  <a:pt x="1465320" y="1023456"/>
                </a:lnTo>
                <a:lnTo>
                  <a:pt x="1462318" y="1018490"/>
                </a:lnTo>
                <a:lnTo>
                  <a:pt x="1449624" y="1009852"/>
                </a:lnTo>
                <a:lnTo>
                  <a:pt x="1392556" y="976161"/>
                </a:lnTo>
                <a:lnTo>
                  <a:pt x="1335135" y="937906"/>
                </a:lnTo>
                <a:lnTo>
                  <a:pt x="1278009" y="910476"/>
                </a:lnTo>
                <a:lnTo>
                  <a:pt x="1238469" y="890354"/>
                </a:lnTo>
                <a:lnTo>
                  <a:pt x="1181935" y="853539"/>
                </a:lnTo>
                <a:lnTo>
                  <a:pt x="1119346" y="818375"/>
                </a:lnTo>
                <a:lnTo>
                  <a:pt x="1056226" y="776872"/>
                </a:lnTo>
                <a:lnTo>
                  <a:pt x="993060" y="734811"/>
                </a:lnTo>
                <a:lnTo>
                  <a:pt x="933182" y="699721"/>
                </a:lnTo>
                <a:lnTo>
                  <a:pt x="877680" y="664626"/>
                </a:lnTo>
                <a:lnTo>
                  <a:pt x="821542" y="629531"/>
                </a:lnTo>
                <a:lnTo>
                  <a:pt x="761247" y="593266"/>
                </a:lnTo>
                <a:lnTo>
                  <a:pt x="699855" y="550276"/>
                </a:lnTo>
                <a:lnTo>
                  <a:pt x="642710" y="513911"/>
                </a:lnTo>
                <a:lnTo>
                  <a:pt x="584622" y="478648"/>
                </a:lnTo>
                <a:lnTo>
                  <a:pt x="528919" y="437681"/>
                </a:lnTo>
                <a:lnTo>
                  <a:pt x="473793" y="403948"/>
                </a:lnTo>
                <a:lnTo>
                  <a:pt x="413697" y="363893"/>
                </a:lnTo>
                <a:lnTo>
                  <a:pt x="366901" y="336768"/>
                </a:lnTo>
                <a:lnTo>
                  <a:pt x="307441" y="290193"/>
                </a:lnTo>
                <a:lnTo>
                  <a:pt x="252661" y="256541"/>
                </a:lnTo>
                <a:lnTo>
                  <a:pt x="193619" y="208334"/>
                </a:lnTo>
                <a:lnTo>
                  <a:pt x="136771" y="152237"/>
                </a:lnTo>
                <a:lnTo>
                  <a:pt x="122717" y="138200"/>
                </a:lnTo>
                <a:lnTo>
                  <a:pt x="120373" y="137031"/>
                </a:lnTo>
                <a:lnTo>
                  <a:pt x="124008" y="145090"/>
                </a:lnTo>
                <a:lnTo>
                  <a:pt x="180495" y="206328"/>
                </a:lnTo>
                <a:lnTo>
                  <a:pt x="224450" y="258856"/>
                </a:lnTo>
                <a:lnTo>
                  <a:pt x="269793" y="316778"/>
                </a:lnTo>
                <a:lnTo>
                  <a:pt x="313360" y="368714"/>
                </a:lnTo>
                <a:lnTo>
                  <a:pt x="371227" y="427229"/>
                </a:lnTo>
                <a:lnTo>
                  <a:pt x="417055" y="482858"/>
                </a:lnTo>
                <a:lnTo>
                  <a:pt x="465980" y="537034"/>
                </a:lnTo>
                <a:lnTo>
                  <a:pt x="517025" y="598144"/>
                </a:lnTo>
                <a:lnTo>
                  <a:pt x="569527" y="661134"/>
                </a:lnTo>
                <a:lnTo>
                  <a:pt x="595388" y="689588"/>
                </a:lnTo>
                <a:lnTo>
                  <a:pt x="629978" y="725752"/>
                </a:lnTo>
                <a:lnTo>
                  <a:pt x="669585" y="774003"/>
                </a:lnTo>
                <a:lnTo>
                  <a:pt x="731481" y="825892"/>
                </a:lnTo>
                <a:lnTo>
                  <a:pt x="786855" y="884739"/>
                </a:lnTo>
                <a:lnTo>
                  <a:pt x="839979" y="928922"/>
                </a:lnTo>
                <a:lnTo>
                  <a:pt x="902914" y="971987"/>
                </a:lnTo>
                <a:lnTo>
                  <a:pt x="933075" y="994082"/>
                </a:lnTo>
                <a:lnTo>
                  <a:pt x="937862" y="994228"/>
                </a:lnTo>
                <a:lnTo>
                  <a:pt x="939884" y="989646"/>
                </a:lnTo>
                <a:lnTo>
                  <a:pt x="940062" y="981912"/>
                </a:lnTo>
                <a:lnTo>
                  <a:pt x="930901" y="963959"/>
                </a:lnTo>
                <a:lnTo>
                  <a:pt x="881625" y="911387"/>
                </a:lnTo>
                <a:lnTo>
                  <a:pt x="822794" y="858751"/>
                </a:lnTo>
                <a:lnTo>
                  <a:pt x="759864" y="801972"/>
                </a:lnTo>
                <a:lnTo>
                  <a:pt x="698125" y="750359"/>
                </a:lnTo>
                <a:lnTo>
                  <a:pt x="635079" y="701283"/>
                </a:lnTo>
                <a:lnTo>
                  <a:pt x="571919" y="648954"/>
                </a:lnTo>
                <a:lnTo>
                  <a:pt x="510945" y="606064"/>
                </a:lnTo>
                <a:lnTo>
                  <a:pt x="456396" y="563920"/>
                </a:lnTo>
                <a:lnTo>
                  <a:pt x="403502" y="527897"/>
                </a:lnTo>
                <a:lnTo>
                  <a:pt x="342494" y="484346"/>
                </a:lnTo>
                <a:lnTo>
                  <a:pt x="287436" y="448904"/>
                </a:lnTo>
                <a:lnTo>
                  <a:pt x="237414" y="424064"/>
                </a:lnTo>
                <a:lnTo>
                  <a:pt x="196727" y="407475"/>
                </a:lnTo>
                <a:lnTo>
                  <a:pt x="186091" y="406624"/>
                </a:lnTo>
                <a:lnTo>
                  <a:pt x="168034" y="411918"/>
                </a:lnTo>
                <a:lnTo>
                  <a:pt x="163453" y="417776"/>
                </a:lnTo>
                <a:lnTo>
                  <a:pt x="161568" y="425190"/>
                </a:lnTo>
                <a:lnTo>
                  <a:pt x="164505" y="452392"/>
                </a:lnTo>
                <a:lnTo>
                  <a:pt x="180447" y="502262"/>
                </a:lnTo>
                <a:lnTo>
                  <a:pt x="217909" y="556829"/>
                </a:lnTo>
                <a:lnTo>
                  <a:pt x="260784" y="619090"/>
                </a:lnTo>
                <a:lnTo>
                  <a:pt x="303740" y="671657"/>
                </a:lnTo>
                <a:lnTo>
                  <a:pt x="340101" y="732622"/>
                </a:lnTo>
                <a:lnTo>
                  <a:pt x="382599" y="794406"/>
                </a:lnTo>
                <a:lnTo>
                  <a:pt x="410218" y="842513"/>
                </a:lnTo>
                <a:lnTo>
                  <a:pt x="421674" y="868079"/>
                </a:lnTo>
                <a:lnTo>
                  <a:pt x="462058" y="929443"/>
                </a:lnTo>
                <a:lnTo>
                  <a:pt x="489747" y="986787"/>
                </a:lnTo>
                <a:lnTo>
                  <a:pt x="526867" y="1042275"/>
                </a:lnTo>
                <a:lnTo>
                  <a:pt x="542584" y="1069241"/>
                </a:lnTo>
                <a:lnTo>
                  <a:pt x="568855" y="1110491"/>
                </a:lnTo>
                <a:lnTo>
                  <a:pt x="569877" y="1116287"/>
                </a:lnTo>
                <a:lnTo>
                  <a:pt x="567049" y="1117812"/>
                </a:lnTo>
                <a:lnTo>
                  <a:pt x="561654" y="1116489"/>
                </a:lnTo>
                <a:lnTo>
                  <a:pt x="549420" y="1102540"/>
                </a:lnTo>
                <a:lnTo>
                  <a:pt x="508623" y="1048408"/>
                </a:lnTo>
                <a:lnTo>
                  <a:pt x="459609" y="985904"/>
                </a:lnTo>
                <a:lnTo>
                  <a:pt x="426567" y="924189"/>
                </a:lnTo>
                <a:lnTo>
                  <a:pt x="380199" y="861146"/>
                </a:lnTo>
                <a:lnTo>
                  <a:pt x="333697" y="797986"/>
                </a:lnTo>
                <a:lnTo>
                  <a:pt x="295115" y="756797"/>
                </a:lnTo>
                <a:lnTo>
                  <a:pt x="231790" y="698587"/>
                </a:lnTo>
                <a:lnTo>
                  <a:pt x="209358" y="672609"/>
                </a:lnTo>
                <a:lnTo>
                  <a:pt x="190853" y="661155"/>
                </a:lnTo>
                <a:lnTo>
                  <a:pt x="182175" y="659973"/>
                </a:lnTo>
                <a:lnTo>
                  <a:pt x="166293" y="664898"/>
                </a:lnTo>
                <a:lnTo>
                  <a:pt x="162292" y="671826"/>
                </a:lnTo>
                <a:lnTo>
                  <a:pt x="160966" y="692003"/>
                </a:lnTo>
                <a:lnTo>
                  <a:pt x="172717" y="751492"/>
                </a:lnTo>
                <a:lnTo>
                  <a:pt x="186049" y="805570"/>
                </a:lnTo>
                <a:lnTo>
                  <a:pt x="207183" y="864519"/>
                </a:lnTo>
                <a:lnTo>
                  <a:pt x="223836" y="918624"/>
                </a:lnTo>
                <a:lnTo>
                  <a:pt x="234818" y="967872"/>
                </a:lnTo>
                <a:lnTo>
                  <a:pt x="249009" y="1025737"/>
                </a:lnTo>
                <a:lnTo>
                  <a:pt x="261907" y="1080538"/>
                </a:lnTo>
                <a:lnTo>
                  <a:pt x="268788" y="1143355"/>
                </a:lnTo>
                <a:lnTo>
                  <a:pt x="275476" y="1201170"/>
                </a:lnTo>
                <a:lnTo>
                  <a:pt x="282863" y="1248292"/>
                </a:lnTo>
                <a:lnTo>
                  <a:pt x="278173" y="1231408"/>
                </a:lnTo>
                <a:lnTo>
                  <a:pt x="262761" y="1168564"/>
                </a:lnTo>
                <a:lnTo>
                  <a:pt x="252460" y="1113158"/>
                </a:lnTo>
                <a:lnTo>
                  <a:pt x="241999" y="1061647"/>
                </a:lnTo>
                <a:lnTo>
                  <a:pt x="227984" y="1009555"/>
                </a:lnTo>
                <a:lnTo>
                  <a:pt x="213950" y="949180"/>
                </a:lnTo>
                <a:lnTo>
                  <a:pt x="206542" y="896987"/>
                </a:lnTo>
                <a:lnTo>
                  <a:pt x="198450" y="843019"/>
                </a:lnTo>
                <a:lnTo>
                  <a:pt x="182173" y="781604"/>
                </a:lnTo>
                <a:lnTo>
                  <a:pt x="168290" y="721701"/>
                </a:lnTo>
                <a:lnTo>
                  <a:pt x="162688" y="674167"/>
                </a:lnTo>
                <a:lnTo>
                  <a:pt x="162228" y="675666"/>
                </a:lnTo>
                <a:lnTo>
                  <a:pt x="162887" y="689810"/>
                </a:lnTo>
                <a:lnTo>
                  <a:pt x="172842" y="740137"/>
                </a:lnTo>
                <a:lnTo>
                  <a:pt x="185783" y="789035"/>
                </a:lnTo>
                <a:lnTo>
                  <a:pt x="201316" y="840568"/>
                </a:lnTo>
                <a:lnTo>
                  <a:pt x="213327" y="892882"/>
                </a:lnTo>
                <a:lnTo>
                  <a:pt x="224295" y="945427"/>
                </a:lnTo>
                <a:lnTo>
                  <a:pt x="231834" y="994921"/>
                </a:lnTo>
                <a:lnTo>
                  <a:pt x="239971" y="1053567"/>
                </a:lnTo>
                <a:lnTo>
                  <a:pt x="264590" y="1112837"/>
                </a:lnTo>
                <a:lnTo>
                  <a:pt x="268767" y="1123700"/>
                </a:lnTo>
                <a:lnTo>
                  <a:pt x="282768" y="1138891"/>
                </a:lnTo>
                <a:lnTo>
                  <a:pt x="291415" y="1144579"/>
                </a:lnTo>
                <a:lnTo>
                  <a:pt x="310381" y="1147780"/>
                </a:lnTo>
                <a:lnTo>
                  <a:pt x="372026" y="1134181"/>
                </a:lnTo>
                <a:lnTo>
                  <a:pt x="432946" y="1110022"/>
                </a:lnTo>
                <a:lnTo>
                  <a:pt x="496326" y="1089697"/>
                </a:lnTo>
                <a:lnTo>
                  <a:pt x="558947" y="1071784"/>
                </a:lnTo>
                <a:lnTo>
                  <a:pt x="620948" y="1054188"/>
                </a:lnTo>
                <a:lnTo>
                  <a:pt x="682319" y="1036634"/>
                </a:lnTo>
                <a:lnTo>
                  <a:pt x="737184" y="1032171"/>
                </a:lnTo>
                <a:lnTo>
                  <a:pt x="789962" y="1041341"/>
                </a:lnTo>
                <a:lnTo>
                  <a:pt x="801509" y="1044451"/>
                </a:lnTo>
                <a:lnTo>
                  <a:pt x="805698" y="1044185"/>
                </a:lnTo>
                <a:lnTo>
                  <a:pt x="804981" y="1041667"/>
                </a:lnTo>
                <a:lnTo>
                  <a:pt x="751377" y="996314"/>
                </a:lnTo>
                <a:lnTo>
                  <a:pt x="691089" y="946330"/>
                </a:lnTo>
                <a:lnTo>
                  <a:pt x="632093" y="901323"/>
                </a:lnTo>
                <a:lnTo>
                  <a:pt x="572827" y="867236"/>
                </a:lnTo>
                <a:lnTo>
                  <a:pt x="538088" y="843035"/>
                </a:lnTo>
                <a:lnTo>
                  <a:pt x="511203" y="827322"/>
                </a:lnTo>
                <a:lnTo>
                  <a:pt x="450184" y="778928"/>
                </a:lnTo>
                <a:lnTo>
                  <a:pt x="395449" y="742098"/>
                </a:lnTo>
                <a:lnTo>
                  <a:pt x="340624" y="712364"/>
                </a:lnTo>
                <a:lnTo>
                  <a:pt x="331155" y="711659"/>
                </a:lnTo>
                <a:lnTo>
                  <a:pt x="314395" y="717115"/>
                </a:lnTo>
                <a:lnTo>
                  <a:pt x="311330" y="723015"/>
                </a:lnTo>
                <a:lnTo>
                  <a:pt x="311626" y="730459"/>
                </a:lnTo>
                <a:lnTo>
                  <a:pt x="333141" y="788000"/>
                </a:lnTo>
                <a:lnTo>
                  <a:pt x="350822" y="829573"/>
                </a:lnTo>
              </a:path>
            </a:pathLst>
          </a:custGeom>
          <a:ln w="2667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2550592" y="839962"/>
            <a:ext cx="1376802" cy="941385"/>
            <a:chOff x="2550592" y="839962"/>
            <a:chExt cx="1376802" cy="941385"/>
          </a:xfrm>
        </p:grpSpPr>
        <p:sp>
          <p:nvSpPr>
            <p:cNvPr id="57" name="Freeform 56"/>
            <p:cNvSpPr/>
            <p:nvPr/>
          </p:nvSpPr>
          <p:spPr>
            <a:xfrm>
              <a:off x="2550592" y="839962"/>
              <a:ext cx="1376802" cy="941385"/>
            </a:xfrm>
            <a:custGeom>
              <a:avLst/>
              <a:gdLst/>
              <a:ahLst/>
              <a:cxnLst/>
              <a:rect l="0" t="0" r="0" b="0"/>
              <a:pathLst>
                <a:path w="1376802" h="941385">
                  <a:moveTo>
                    <a:pt x="660599" y="728784"/>
                  </a:moveTo>
                  <a:lnTo>
                    <a:pt x="635405" y="673739"/>
                  </a:lnTo>
                  <a:lnTo>
                    <a:pt x="615935" y="628570"/>
                  </a:lnTo>
                  <a:lnTo>
                    <a:pt x="576148" y="570377"/>
                  </a:lnTo>
                  <a:lnTo>
                    <a:pt x="534238" y="507643"/>
                  </a:lnTo>
                  <a:lnTo>
                    <a:pt x="506178" y="471152"/>
                  </a:lnTo>
                  <a:lnTo>
                    <a:pt x="446326" y="412833"/>
                  </a:lnTo>
                  <a:lnTo>
                    <a:pt x="384447" y="360486"/>
                  </a:lnTo>
                  <a:lnTo>
                    <a:pt x="327672" y="311165"/>
                  </a:lnTo>
                  <a:lnTo>
                    <a:pt x="283831" y="281274"/>
                  </a:lnTo>
                  <a:lnTo>
                    <a:pt x="267369" y="265508"/>
                  </a:lnTo>
                  <a:lnTo>
                    <a:pt x="205463" y="222901"/>
                  </a:lnTo>
                  <a:lnTo>
                    <a:pt x="148688" y="174253"/>
                  </a:lnTo>
                  <a:lnTo>
                    <a:pt x="92079" y="118130"/>
                  </a:lnTo>
                  <a:lnTo>
                    <a:pt x="28890" y="54960"/>
                  </a:lnTo>
                  <a:lnTo>
                    <a:pt x="16022" y="39752"/>
                  </a:lnTo>
                  <a:lnTo>
                    <a:pt x="1348" y="7632"/>
                  </a:lnTo>
                  <a:lnTo>
                    <a:pt x="0" y="2351"/>
                  </a:lnTo>
                  <a:lnTo>
                    <a:pt x="2611" y="0"/>
                  </a:lnTo>
                  <a:lnTo>
                    <a:pt x="14870" y="508"/>
                  </a:lnTo>
                  <a:lnTo>
                    <a:pt x="69735" y="13532"/>
                  </a:lnTo>
                  <a:lnTo>
                    <a:pt x="123479" y="30484"/>
                  </a:lnTo>
                  <a:lnTo>
                    <a:pt x="186802" y="51458"/>
                  </a:lnTo>
                  <a:lnTo>
                    <a:pt x="249987" y="72508"/>
                  </a:lnTo>
                  <a:lnTo>
                    <a:pt x="311989" y="94734"/>
                  </a:lnTo>
                  <a:lnTo>
                    <a:pt x="366777" y="124174"/>
                  </a:lnTo>
                  <a:lnTo>
                    <a:pt x="404989" y="142115"/>
                  </a:lnTo>
                  <a:lnTo>
                    <a:pt x="431225" y="157992"/>
                  </a:lnTo>
                  <a:lnTo>
                    <a:pt x="489222" y="184224"/>
                  </a:lnTo>
                  <a:lnTo>
                    <a:pt x="515454" y="200105"/>
                  </a:lnTo>
                  <a:lnTo>
                    <a:pt x="573449" y="226338"/>
                  </a:lnTo>
                  <a:lnTo>
                    <a:pt x="599682" y="242219"/>
                  </a:lnTo>
                  <a:lnTo>
                    <a:pt x="626562" y="257453"/>
                  </a:lnTo>
                  <a:lnTo>
                    <a:pt x="682365" y="297330"/>
                  </a:lnTo>
                  <a:lnTo>
                    <a:pt x="736556" y="336129"/>
                  </a:lnTo>
                  <a:lnTo>
                    <a:pt x="763434" y="351959"/>
                  </a:lnTo>
                  <a:lnTo>
                    <a:pt x="823939" y="399020"/>
                  </a:lnTo>
                  <a:lnTo>
                    <a:pt x="884138" y="448031"/>
                  </a:lnTo>
                  <a:lnTo>
                    <a:pt x="934278" y="505490"/>
                  </a:lnTo>
                  <a:lnTo>
                    <a:pt x="989059" y="565755"/>
                  </a:lnTo>
                  <a:lnTo>
                    <a:pt x="1044015" y="627109"/>
                  </a:lnTo>
                  <a:lnTo>
                    <a:pt x="1096162" y="681138"/>
                  </a:lnTo>
                  <a:lnTo>
                    <a:pt x="1094864" y="681812"/>
                  </a:lnTo>
                  <a:lnTo>
                    <a:pt x="1043320" y="653733"/>
                  </a:lnTo>
                  <a:lnTo>
                    <a:pt x="989376" y="612576"/>
                  </a:lnTo>
                  <a:lnTo>
                    <a:pt x="931257" y="567620"/>
                  </a:lnTo>
                  <a:lnTo>
                    <a:pt x="870113" y="526699"/>
                  </a:lnTo>
                  <a:lnTo>
                    <a:pt x="809246" y="478950"/>
                  </a:lnTo>
                  <a:lnTo>
                    <a:pt x="755520" y="441380"/>
                  </a:lnTo>
                  <a:lnTo>
                    <a:pt x="699435" y="400093"/>
                  </a:lnTo>
                  <a:lnTo>
                    <a:pt x="639255" y="366332"/>
                  </a:lnTo>
                  <a:lnTo>
                    <a:pt x="577516" y="332342"/>
                  </a:lnTo>
                  <a:lnTo>
                    <a:pt x="522751" y="300545"/>
                  </a:lnTo>
                  <a:lnTo>
                    <a:pt x="465369" y="268567"/>
                  </a:lnTo>
                  <a:lnTo>
                    <a:pt x="406874" y="232473"/>
                  </a:lnTo>
                  <a:lnTo>
                    <a:pt x="356020" y="208394"/>
                  </a:lnTo>
                  <a:lnTo>
                    <a:pt x="293983" y="184227"/>
                  </a:lnTo>
                  <a:lnTo>
                    <a:pt x="230565" y="162970"/>
                  </a:lnTo>
                  <a:lnTo>
                    <a:pt x="170914" y="137192"/>
                  </a:lnTo>
                  <a:lnTo>
                    <a:pt x="164517" y="137858"/>
                  </a:lnTo>
                  <a:lnTo>
                    <a:pt x="162592" y="141811"/>
                  </a:lnTo>
                  <a:lnTo>
                    <a:pt x="163648" y="147955"/>
                  </a:lnTo>
                  <a:lnTo>
                    <a:pt x="174180" y="161022"/>
                  </a:lnTo>
                  <a:lnTo>
                    <a:pt x="181902" y="167782"/>
                  </a:lnTo>
                  <a:lnTo>
                    <a:pt x="235152" y="189376"/>
                  </a:lnTo>
                  <a:lnTo>
                    <a:pt x="288825" y="218772"/>
                  </a:lnTo>
                  <a:lnTo>
                    <a:pt x="351549" y="248757"/>
                  </a:lnTo>
                  <a:lnTo>
                    <a:pt x="402890" y="279331"/>
                  </a:lnTo>
                  <a:lnTo>
                    <a:pt x="462972" y="320726"/>
                  </a:lnTo>
                  <a:lnTo>
                    <a:pt x="526155" y="362542"/>
                  </a:lnTo>
                  <a:lnTo>
                    <a:pt x="581047" y="397519"/>
                  </a:lnTo>
                  <a:lnTo>
                    <a:pt x="644130" y="439669"/>
                  </a:lnTo>
                  <a:lnTo>
                    <a:pt x="696717" y="479043"/>
                  </a:lnTo>
                  <a:lnTo>
                    <a:pt x="753396" y="520724"/>
                  </a:lnTo>
                  <a:lnTo>
                    <a:pt x="816140" y="563749"/>
                  </a:lnTo>
                  <a:lnTo>
                    <a:pt x="874253" y="605943"/>
                  </a:lnTo>
                  <a:lnTo>
                    <a:pt x="934611" y="648065"/>
                  </a:lnTo>
                  <a:lnTo>
                    <a:pt x="997535" y="690179"/>
                  </a:lnTo>
                  <a:lnTo>
                    <a:pt x="1059515" y="725058"/>
                  </a:lnTo>
                  <a:lnTo>
                    <a:pt x="1120161" y="778045"/>
                  </a:lnTo>
                  <a:lnTo>
                    <a:pt x="1183510" y="841091"/>
                  </a:lnTo>
                  <a:lnTo>
                    <a:pt x="1212760" y="867994"/>
                  </a:lnTo>
                  <a:lnTo>
                    <a:pt x="1273721" y="905299"/>
                  </a:lnTo>
                  <a:lnTo>
                    <a:pt x="1334640" y="931728"/>
                  </a:lnTo>
                  <a:lnTo>
                    <a:pt x="1345096" y="937779"/>
                  </a:lnTo>
                  <a:lnTo>
                    <a:pt x="1362953" y="941384"/>
                  </a:lnTo>
                  <a:lnTo>
                    <a:pt x="1370991" y="940707"/>
                  </a:lnTo>
                  <a:lnTo>
                    <a:pt x="1375179" y="936746"/>
                  </a:lnTo>
                  <a:lnTo>
                    <a:pt x="1376801" y="930596"/>
                  </a:lnTo>
                  <a:lnTo>
                    <a:pt x="1376714" y="922987"/>
                  </a:lnTo>
                  <a:lnTo>
                    <a:pt x="1370376" y="908293"/>
                  </a:lnTo>
                  <a:lnTo>
                    <a:pt x="1332632" y="853077"/>
                  </a:lnTo>
                  <a:lnTo>
                    <a:pt x="1288489" y="799265"/>
                  </a:lnTo>
                  <a:lnTo>
                    <a:pt x="1260724" y="770898"/>
                  </a:lnTo>
                </a:path>
              </a:pathLst>
            </a:custGeom>
            <a:ln w="1270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58641" y="1179194"/>
              <a:ext cx="536957" cy="579121"/>
            </a:xfrm>
            <a:custGeom>
              <a:avLst/>
              <a:gdLst/>
              <a:ahLst/>
              <a:cxnLst/>
              <a:rect l="0" t="0" r="0" b="0"/>
              <a:pathLst>
                <a:path w="536957" h="579121">
                  <a:moveTo>
                    <a:pt x="536956" y="579120"/>
                  </a:moveTo>
                  <a:lnTo>
                    <a:pt x="0" y="0"/>
                  </a:lnTo>
                </a:path>
              </a:pathLst>
            </a:custGeom>
            <a:ln w="1270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2654481" y="848128"/>
            <a:ext cx="1167364" cy="1339682"/>
          </a:xfrm>
          <a:custGeom>
            <a:avLst/>
            <a:gdLst/>
            <a:ahLst/>
            <a:cxnLst/>
            <a:rect l="0" t="0" r="0" b="0"/>
            <a:pathLst>
              <a:path w="1167364" h="1339682">
                <a:moveTo>
                  <a:pt x="1167363" y="783789"/>
                </a:moveTo>
                <a:lnTo>
                  <a:pt x="1142169" y="729914"/>
                </a:lnTo>
                <a:lnTo>
                  <a:pt x="1122699" y="691908"/>
                </a:lnTo>
                <a:lnTo>
                  <a:pt x="1068998" y="632992"/>
                </a:lnTo>
                <a:lnTo>
                  <a:pt x="1005924" y="569712"/>
                </a:lnTo>
                <a:lnTo>
                  <a:pt x="942755" y="506538"/>
                </a:lnTo>
                <a:lnTo>
                  <a:pt x="920529" y="486651"/>
                </a:lnTo>
                <a:lnTo>
                  <a:pt x="870031" y="452920"/>
                </a:lnTo>
                <a:lnTo>
                  <a:pt x="812942" y="397706"/>
                </a:lnTo>
                <a:lnTo>
                  <a:pt x="756537" y="348609"/>
                </a:lnTo>
                <a:lnTo>
                  <a:pt x="695969" y="299478"/>
                </a:lnTo>
                <a:lnTo>
                  <a:pt x="679434" y="286610"/>
                </a:lnTo>
                <a:lnTo>
                  <a:pt x="627969" y="252879"/>
                </a:lnTo>
                <a:lnTo>
                  <a:pt x="583710" y="212824"/>
                </a:lnTo>
                <a:lnTo>
                  <a:pt x="522661" y="175600"/>
                </a:lnTo>
                <a:lnTo>
                  <a:pt x="495929" y="160218"/>
                </a:lnTo>
                <a:lnTo>
                  <a:pt x="470071" y="143962"/>
                </a:lnTo>
                <a:lnTo>
                  <a:pt x="409100" y="120705"/>
                </a:lnTo>
                <a:lnTo>
                  <a:pt x="355471" y="104144"/>
                </a:lnTo>
                <a:lnTo>
                  <a:pt x="294958" y="94467"/>
                </a:lnTo>
                <a:lnTo>
                  <a:pt x="241048" y="78187"/>
                </a:lnTo>
                <a:lnTo>
                  <a:pt x="177701" y="57305"/>
                </a:lnTo>
                <a:lnTo>
                  <a:pt x="114515" y="36264"/>
                </a:lnTo>
                <a:lnTo>
                  <a:pt x="51343" y="15208"/>
                </a:lnTo>
                <a:lnTo>
                  <a:pt x="3379" y="0"/>
                </a:lnTo>
                <a:lnTo>
                  <a:pt x="650" y="390"/>
                </a:lnTo>
                <a:lnTo>
                  <a:pt x="0" y="1820"/>
                </a:lnTo>
                <a:lnTo>
                  <a:pt x="62204" y="12918"/>
                </a:lnTo>
                <a:lnTo>
                  <a:pt x="120146" y="23818"/>
                </a:lnTo>
                <a:lnTo>
                  <a:pt x="177040" y="36937"/>
                </a:lnTo>
                <a:lnTo>
                  <a:pt x="230242" y="53901"/>
                </a:lnTo>
                <a:lnTo>
                  <a:pt x="293490" y="82113"/>
                </a:lnTo>
                <a:lnTo>
                  <a:pt x="332491" y="101907"/>
                </a:lnTo>
                <a:lnTo>
                  <a:pt x="358864" y="118106"/>
                </a:lnTo>
                <a:lnTo>
                  <a:pt x="385785" y="133434"/>
                </a:lnTo>
                <a:lnTo>
                  <a:pt x="411699" y="149674"/>
                </a:lnTo>
                <a:lnTo>
                  <a:pt x="438485" y="165014"/>
                </a:lnTo>
                <a:lnTo>
                  <a:pt x="485919" y="201813"/>
                </a:lnTo>
                <a:lnTo>
                  <a:pt x="512338" y="217508"/>
                </a:lnTo>
                <a:lnTo>
                  <a:pt x="538104" y="233856"/>
                </a:lnTo>
                <a:lnTo>
                  <a:pt x="564845" y="249229"/>
                </a:lnTo>
                <a:lnTo>
                  <a:pt x="590706" y="265482"/>
                </a:lnTo>
                <a:lnTo>
                  <a:pt x="651678" y="288738"/>
                </a:lnTo>
                <a:lnTo>
                  <a:pt x="671448" y="297044"/>
                </a:lnTo>
                <a:lnTo>
                  <a:pt x="733231" y="333527"/>
                </a:lnTo>
                <a:lnTo>
                  <a:pt x="793749" y="380341"/>
                </a:lnTo>
                <a:lnTo>
                  <a:pt x="851631" y="429338"/>
                </a:lnTo>
                <a:lnTo>
                  <a:pt x="907072" y="478463"/>
                </a:lnTo>
                <a:lnTo>
                  <a:pt x="970534" y="534614"/>
                </a:lnTo>
                <a:lnTo>
                  <a:pt x="1011749" y="577898"/>
                </a:lnTo>
                <a:lnTo>
                  <a:pt x="1034759" y="629782"/>
                </a:lnTo>
                <a:lnTo>
                  <a:pt x="1033169" y="624094"/>
                </a:lnTo>
                <a:lnTo>
                  <a:pt x="994733" y="579929"/>
                </a:lnTo>
                <a:lnTo>
                  <a:pt x="954395" y="536927"/>
                </a:lnTo>
                <a:lnTo>
                  <a:pt x="920718" y="486454"/>
                </a:lnTo>
                <a:lnTo>
                  <a:pt x="865508" y="429367"/>
                </a:lnTo>
                <a:lnTo>
                  <a:pt x="802375" y="366159"/>
                </a:lnTo>
                <a:lnTo>
                  <a:pt x="743689" y="317025"/>
                </a:lnTo>
                <a:lnTo>
                  <a:pt x="699516" y="276081"/>
                </a:lnTo>
                <a:lnTo>
                  <a:pt x="650862" y="254470"/>
                </a:lnTo>
                <a:lnTo>
                  <a:pt x="641705" y="254265"/>
                </a:lnTo>
                <a:lnTo>
                  <a:pt x="625292" y="260276"/>
                </a:lnTo>
                <a:lnTo>
                  <a:pt x="602897" y="276814"/>
                </a:lnTo>
                <a:lnTo>
                  <a:pt x="594785" y="296034"/>
                </a:lnTo>
                <a:lnTo>
                  <a:pt x="589578" y="346501"/>
                </a:lnTo>
                <a:lnTo>
                  <a:pt x="599917" y="404023"/>
                </a:lnTo>
                <a:lnTo>
                  <a:pt x="624921" y="458478"/>
                </a:lnTo>
                <a:lnTo>
                  <a:pt x="665639" y="521715"/>
                </a:lnTo>
                <a:lnTo>
                  <a:pt x="685432" y="545610"/>
                </a:lnTo>
                <a:lnTo>
                  <a:pt x="719127" y="605153"/>
                </a:lnTo>
                <a:lnTo>
                  <a:pt x="760347" y="666836"/>
                </a:lnTo>
                <a:lnTo>
                  <a:pt x="809399" y="723465"/>
                </a:lnTo>
                <a:lnTo>
                  <a:pt x="851509" y="784039"/>
                </a:lnTo>
                <a:lnTo>
                  <a:pt x="893622" y="846982"/>
                </a:lnTo>
                <a:lnTo>
                  <a:pt x="916109" y="889078"/>
                </a:lnTo>
                <a:lnTo>
                  <a:pt x="922512" y="926250"/>
                </a:lnTo>
                <a:lnTo>
                  <a:pt x="918820" y="961310"/>
                </a:lnTo>
                <a:lnTo>
                  <a:pt x="910280" y="980060"/>
                </a:lnTo>
                <a:lnTo>
                  <a:pt x="897516" y="996193"/>
                </a:lnTo>
                <a:lnTo>
                  <a:pt x="870599" y="1017259"/>
                </a:lnTo>
                <a:lnTo>
                  <a:pt x="809221" y="1044207"/>
                </a:lnTo>
                <a:lnTo>
                  <a:pt x="756729" y="1070044"/>
                </a:lnTo>
                <a:lnTo>
                  <a:pt x="695773" y="1088915"/>
                </a:lnTo>
                <a:lnTo>
                  <a:pt x="640057" y="1106636"/>
                </a:lnTo>
                <a:lnTo>
                  <a:pt x="579269" y="1124207"/>
                </a:lnTo>
                <a:lnTo>
                  <a:pt x="522203" y="1138638"/>
                </a:lnTo>
                <a:lnTo>
                  <a:pt x="473985" y="1146730"/>
                </a:lnTo>
                <a:lnTo>
                  <a:pt x="465295" y="1152092"/>
                </a:lnTo>
                <a:lnTo>
                  <a:pt x="452521" y="1167408"/>
                </a:lnTo>
                <a:lnTo>
                  <a:pt x="449816" y="1176405"/>
                </a:lnTo>
                <a:lnTo>
                  <a:pt x="449930" y="1195761"/>
                </a:lnTo>
                <a:lnTo>
                  <a:pt x="446919" y="1204666"/>
                </a:lnTo>
                <a:lnTo>
                  <a:pt x="434215" y="1220800"/>
                </a:lnTo>
                <a:lnTo>
                  <a:pt x="397463" y="1249051"/>
                </a:lnTo>
                <a:lnTo>
                  <a:pt x="335496" y="1274679"/>
                </a:lnTo>
                <a:lnTo>
                  <a:pt x="277365" y="1298197"/>
                </a:lnTo>
                <a:lnTo>
                  <a:pt x="220447" y="1320084"/>
                </a:lnTo>
                <a:lnTo>
                  <a:pt x="166072" y="1337033"/>
                </a:lnTo>
                <a:lnTo>
                  <a:pt x="140548" y="1339681"/>
                </a:lnTo>
                <a:lnTo>
                  <a:pt x="131870" y="1335708"/>
                </a:lnTo>
                <a:lnTo>
                  <a:pt x="126084" y="1328380"/>
                </a:lnTo>
                <a:lnTo>
                  <a:pt x="119656" y="1307759"/>
                </a:lnTo>
                <a:lnTo>
                  <a:pt x="117207" y="1271012"/>
                </a:lnTo>
                <a:lnTo>
                  <a:pt x="124540" y="1236207"/>
                </a:lnTo>
                <a:lnTo>
                  <a:pt x="147386" y="1179998"/>
                </a:lnTo>
                <a:lnTo>
                  <a:pt x="180018" y="1118506"/>
                </a:lnTo>
                <a:lnTo>
                  <a:pt x="210848" y="1061746"/>
                </a:lnTo>
                <a:lnTo>
                  <a:pt x="227675" y="1034602"/>
                </a:lnTo>
                <a:lnTo>
                  <a:pt x="255931" y="984754"/>
                </a:lnTo>
                <a:lnTo>
                  <a:pt x="280055" y="950001"/>
                </a:lnTo>
                <a:lnTo>
                  <a:pt x="295754" y="923114"/>
                </a:lnTo>
                <a:lnTo>
                  <a:pt x="342763" y="862605"/>
                </a:lnTo>
                <a:lnTo>
                  <a:pt x="382219" y="801236"/>
                </a:lnTo>
                <a:lnTo>
                  <a:pt x="416460" y="746139"/>
                </a:lnTo>
                <a:lnTo>
                  <a:pt x="451668" y="690867"/>
                </a:lnTo>
                <a:lnTo>
                  <a:pt x="485485" y="631076"/>
                </a:lnTo>
                <a:lnTo>
                  <a:pt x="528744" y="567840"/>
                </a:lnTo>
                <a:lnTo>
                  <a:pt x="558952" y="540689"/>
                </a:lnTo>
                <a:lnTo>
                  <a:pt x="583833" y="525226"/>
                </a:lnTo>
                <a:lnTo>
                  <a:pt x="629737" y="514545"/>
                </a:lnTo>
                <a:lnTo>
                  <a:pt x="660136" y="518286"/>
                </a:lnTo>
                <a:lnTo>
                  <a:pt x="723369" y="539751"/>
                </a:lnTo>
                <a:lnTo>
                  <a:pt x="777809" y="573219"/>
                </a:lnTo>
              </a:path>
            </a:pathLst>
          </a:custGeom>
          <a:ln w="1270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2263626" y="255351"/>
            <a:ext cx="236097" cy="334245"/>
            <a:chOff x="2263626" y="255351"/>
            <a:chExt cx="236097" cy="334245"/>
          </a:xfrm>
        </p:grpSpPr>
        <p:sp>
          <p:nvSpPr>
            <p:cNvPr id="61" name="Freeform 60"/>
            <p:cNvSpPr/>
            <p:nvPr/>
          </p:nvSpPr>
          <p:spPr>
            <a:xfrm>
              <a:off x="2263626" y="255351"/>
              <a:ext cx="236097" cy="334245"/>
            </a:xfrm>
            <a:custGeom>
              <a:avLst/>
              <a:gdLst/>
              <a:ahLst/>
              <a:cxnLst/>
              <a:rect l="0" t="0" r="0" b="0"/>
              <a:pathLst>
                <a:path w="236097" h="334245">
                  <a:moveTo>
                    <a:pt x="0" y="292130"/>
                  </a:moveTo>
                  <a:lnTo>
                    <a:pt x="3120" y="249439"/>
                  </a:lnTo>
                  <a:lnTo>
                    <a:pt x="21331" y="186795"/>
                  </a:lnTo>
                  <a:lnTo>
                    <a:pt x="38641" y="125791"/>
                  </a:lnTo>
                  <a:lnTo>
                    <a:pt x="56157" y="62400"/>
                  </a:lnTo>
                  <a:lnTo>
                    <a:pt x="71361" y="19934"/>
                  </a:lnTo>
                  <a:lnTo>
                    <a:pt x="82799" y="3088"/>
                  </a:lnTo>
                  <a:lnTo>
                    <a:pt x="90295" y="0"/>
                  </a:lnTo>
                  <a:lnTo>
                    <a:pt x="98801" y="280"/>
                  </a:lnTo>
                  <a:lnTo>
                    <a:pt x="107981" y="2807"/>
                  </a:lnTo>
                  <a:lnTo>
                    <a:pt x="124421" y="14974"/>
                  </a:lnTo>
                  <a:lnTo>
                    <a:pt x="138357" y="32079"/>
                  </a:lnTo>
                  <a:lnTo>
                    <a:pt x="160709" y="87566"/>
                  </a:lnTo>
                  <a:lnTo>
                    <a:pt x="182567" y="141715"/>
                  </a:lnTo>
                  <a:lnTo>
                    <a:pt x="196244" y="197471"/>
                  </a:lnTo>
                  <a:lnTo>
                    <a:pt x="200693" y="224323"/>
                  </a:lnTo>
                  <a:lnTo>
                    <a:pt x="223539" y="280991"/>
                  </a:lnTo>
                  <a:lnTo>
                    <a:pt x="236096" y="320086"/>
                  </a:lnTo>
                  <a:lnTo>
                    <a:pt x="235776" y="324805"/>
                  </a:lnTo>
                  <a:lnTo>
                    <a:pt x="231627" y="334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84683" y="442847"/>
              <a:ext cx="178986" cy="9879"/>
            </a:xfrm>
            <a:custGeom>
              <a:avLst/>
              <a:gdLst/>
              <a:ahLst/>
              <a:cxnLst/>
              <a:rect l="0" t="0" r="0" b="0"/>
              <a:pathLst>
                <a:path w="178986" h="9879">
                  <a:moveTo>
                    <a:pt x="178985" y="9878"/>
                  </a:moveTo>
                  <a:lnTo>
                    <a:pt x="151429" y="2642"/>
                  </a:lnTo>
                  <a:lnTo>
                    <a:pt x="95206" y="0"/>
                  </a:lnTo>
                  <a:lnTo>
                    <a:pt x="34202" y="6671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2132544" y="2502168"/>
            <a:ext cx="184198" cy="248245"/>
          </a:xfrm>
          <a:custGeom>
            <a:avLst/>
            <a:gdLst/>
            <a:ahLst/>
            <a:cxnLst/>
            <a:rect l="0" t="0" r="0" b="0"/>
            <a:pathLst>
              <a:path w="184198" h="248245">
                <a:moveTo>
                  <a:pt x="25798" y="119427"/>
                </a:moveTo>
                <a:lnTo>
                  <a:pt x="31387" y="181520"/>
                </a:lnTo>
                <a:lnTo>
                  <a:pt x="31863" y="185389"/>
                </a:lnTo>
                <a:lnTo>
                  <a:pt x="31011" y="184459"/>
                </a:lnTo>
                <a:lnTo>
                  <a:pt x="11448" y="123243"/>
                </a:lnTo>
                <a:lnTo>
                  <a:pt x="0" y="63596"/>
                </a:lnTo>
                <a:lnTo>
                  <a:pt x="1854" y="38462"/>
                </a:lnTo>
                <a:lnTo>
                  <a:pt x="6326" y="29185"/>
                </a:lnTo>
                <a:lnTo>
                  <a:pt x="20653" y="15759"/>
                </a:lnTo>
                <a:lnTo>
                  <a:pt x="48450" y="1623"/>
                </a:lnTo>
                <a:lnTo>
                  <a:pt x="68621" y="0"/>
                </a:lnTo>
                <a:lnTo>
                  <a:pt x="110166" y="8489"/>
                </a:lnTo>
                <a:lnTo>
                  <a:pt x="117138" y="15053"/>
                </a:lnTo>
                <a:lnTo>
                  <a:pt x="124885" y="34824"/>
                </a:lnTo>
                <a:lnTo>
                  <a:pt x="125208" y="56090"/>
                </a:lnTo>
                <a:lnTo>
                  <a:pt x="115884" y="98338"/>
                </a:lnTo>
                <a:lnTo>
                  <a:pt x="100583" y="124357"/>
                </a:lnTo>
                <a:lnTo>
                  <a:pt x="92032" y="129733"/>
                </a:lnTo>
                <a:lnTo>
                  <a:pt x="70053" y="135706"/>
                </a:lnTo>
                <a:lnTo>
                  <a:pt x="64660" y="134959"/>
                </a:lnTo>
                <a:lnTo>
                  <a:pt x="63404" y="132122"/>
                </a:lnTo>
                <a:lnTo>
                  <a:pt x="64907" y="127890"/>
                </a:lnTo>
                <a:lnTo>
                  <a:pt x="70588" y="125069"/>
                </a:lnTo>
                <a:lnTo>
                  <a:pt x="89378" y="121935"/>
                </a:lnTo>
                <a:lnTo>
                  <a:pt x="126265" y="125760"/>
                </a:lnTo>
                <a:lnTo>
                  <a:pt x="146879" y="134330"/>
                </a:lnTo>
                <a:lnTo>
                  <a:pt x="163839" y="147108"/>
                </a:lnTo>
                <a:lnTo>
                  <a:pt x="179176" y="164485"/>
                </a:lnTo>
                <a:lnTo>
                  <a:pt x="183032" y="174032"/>
                </a:lnTo>
                <a:lnTo>
                  <a:pt x="184197" y="193999"/>
                </a:lnTo>
                <a:lnTo>
                  <a:pt x="172686" y="224971"/>
                </a:lnTo>
                <a:lnTo>
                  <a:pt x="157762" y="239645"/>
                </a:lnTo>
                <a:lnTo>
                  <a:pt x="148869" y="245196"/>
                </a:lnTo>
                <a:lnTo>
                  <a:pt x="126509" y="248244"/>
                </a:lnTo>
                <a:lnTo>
                  <a:pt x="68438" y="240669"/>
                </a:lnTo>
                <a:lnTo>
                  <a:pt x="15269" y="2247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4186399" y="1860016"/>
            <a:ext cx="203985" cy="239615"/>
          </a:xfrm>
          <a:custGeom>
            <a:avLst/>
            <a:gdLst/>
            <a:ahLst/>
            <a:cxnLst/>
            <a:rect l="0" t="0" r="0" b="0"/>
            <a:pathLst>
              <a:path w="203985" h="239615">
                <a:moveTo>
                  <a:pt x="140813" y="45642"/>
                </a:moveTo>
                <a:lnTo>
                  <a:pt x="103727" y="10895"/>
                </a:lnTo>
                <a:lnTo>
                  <a:pt x="85726" y="1733"/>
                </a:lnTo>
                <a:lnTo>
                  <a:pt x="66027" y="0"/>
                </a:lnTo>
                <a:lnTo>
                  <a:pt x="46744" y="4300"/>
                </a:lnTo>
                <a:lnTo>
                  <a:pt x="30375" y="14009"/>
                </a:lnTo>
                <a:lnTo>
                  <a:pt x="18420" y="29243"/>
                </a:lnTo>
                <a:lnTo>
                  <a:pt x="1213" y="67619"/>
                </a:lnTo>
                <a:lnTo>
                  <a:pt x="0" y="91284"/>
                </a:lnTo>
                <a:lnTo>
                  <a:pt x="8753" y="139015"/>
                </a:lnTo>
                <a:lnTo>
                  <a:pt x="43278" y="194383"/>
                </a:lnTo>
                <a:lnTo>
                  <a:pt x="60029" y="208455"/>
                </a:lnTo>
                <a:lnTo>
                  <a:pt x="110851" y="230902"/>
                </a:lnTo>
                <a:lnTo>
                  <a:pt x="148183" y="239614"/>
                </a:lnTo>
                <a:lnTo>
                  <a:pt x="203984" y="2351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9959958" y="1431875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45885" y="714029"/>
            <a:ext cx="4111510" cy="4111510"/>
            <a:chOff x="145885" y="714029"/>
            <a:chExt cx="4111510" cy="4111510"/>
          </a:xfrm>
        </p:grpSpPr>
        <p:sp>
          <p:nvSpPr>
            <p:cNvPr id="2" name="Oval 1"/>
            <p:cNvSpPr/>
            <p:nvPr/>
          </p:nvSpPr>
          <p:spPr>
            <a:xfrm>
              <a:off x="145885" y="714029"/>
              <a:ext cx="4111510" cy="411151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2180583" y="2727670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68331" y="2702972"/>
              <a:ext cx="144766" cy="104244"/>
            </a:xfrm>
            <a:custGeom>
              <a:avLst/>
              <a:gdLst/>
              <a:ahLst/>
              <a:cxnLst/>
              <a:rect l="0" t="0" r="0" b="0"/>
              <a:pathLst>
                <a:path w="144766" h="104244">
                  <a:moveTo>
                    <a:pt x="75423" y="24698"/>
                  </a:moveTo>
                  <a:lnTo>
                    <a:pt x="64245" y="13520"/>
                  </a:lnTo>
                  <a:lnTo>
                    <a:pt x="46278" y="8032"/>
                  </a:lnTo>
                  <a:lnTo>
                    <a:pt x="34936" y="6568"/>
                  </a:lnTo>
                  <a:lnTo>
                    <a:pt x="16095" y="11181"/>
                  </a:lnTo>
                  <a:lnTo>
                    <a:pt x="7795" y="15687"/>
                  </a:lnTo>
                  <a:lnTo>
                    <a:pt x="3431" y="22200"/>
                  </a:lnTo>
                  <a:lnTo>
                    <a:pt x="1703" y="38796"/>
                  </a:lnTo>
                  <a:lnTo>
                    <a:pt x="7307" y="67870"/>
                  </a:lnTo>
                  <a:lnTo>
                    <a:pt x="21965" y="93122"/>
                  </a:lnTo>
                  <a:lnTo>
                    <a:pt x="30426" y="98390"/>
                  </a:lnTo>
                  <a:lnTo>
                    <a:pt x="52305" y="104243"/>
                  </a:lnTo>
                  <a:lnTo>
                    <a:pt x="85341" y="101950"/>
                  </a:lnTo>
                  <a:lnTo>
                    <a:pt x="103617" y="93737"/>
                  </a:lnTo>
                  <a:lnTo>
                    <a:pt x="134415" y="69401"/>
                  </a:lnTo>
                  <a:lnTo>
                    <a:pt x="142586" y="49636"/>
                  </a:lnTo>
                  <a:lnTo>
                    <a:pt x="144765" y="37814"/>
                  </a:lnTo>
                  <a:lnTo>
                    <a:pt x="142708" y="28763"/>
                  </a:lnTo>
                  <a:lnTo>
                    <a:pt x="137827" y="21558"/>
                  </a:lnTo>
                  <a:lnTo>
                    <a:pt x="123045" y="10435"/>
                  </a:lnTo>
                  <a:lnTo>
                    <a:pt x="104777" y="1591"/>
                  </a:lnTo>
                  <a:lnTo>
                    <a:pt x="84960" y="0"/>
                  </a:lnTo>
                  <a:lnTo>
                    <a:pt x="43642" y="8511"/>
                  </a:lnTo>
                  <a:lnTo>
                    <a:pt x="17783" y="23672"/>
                  </a:lnTo>
                  <a:lnTo>
                    <a:pt x="5742" y="39450"/>
                  </a:lnTo>
                  <a:lnTo>
                    <a:pt x="893" y="48571"/>
                  </a:lnTo>
                  <a:lnTo>
                    <a:pt x="0" y="56991"/>
                  </a:lnTo>
                  <a:lnTo>
                    <a:pt x="5247" y="72586"/>
                  </a:lnTo>
                  <a:lnTo>
                    <a:pt x="12261" y="77680"/>
                  </a:lnTo>
                  <a:lnTo>
                    <a:pt x="44490" y="84850"/>
                  </a:lnTo>
                  <a:lnTo>
                    <a:pt x="70254" y="86527"/>
                  </a:lnTo>
                  <a:lnTo>
                    <a:pt x="91063" y="81034"/>
                  </a:lnTo>
                  <a:lnTo>
                    <a:pt x="99888" y="76293"/>
                  </a:lnTo>
                  <a:lnTo>
                    <a:pt x="112812" y="61667"/>
                  </a:lnTo>
                  <a:lnTo>
                    <a:pt x="117897" y="52854"/>
                  </a:lnTo>
                  <a:lnTo>
                    <a:pt x="118947" y="44638"/>
                  </a:lnTo>
                  <a:lnTo>
                    <a:pt x="113874" y="29271"/>
                  </a:lnTo>
                  <a:lnTo>
                    <a:pt x="106906" y="24237"/>
                  </a:lnTo>
                  <a:lnTo>
                    <a:pt x="86686" y="18644"/>
                  </a:lnTo>
                  <a:lnTo>
                    <a:pt x="77083" y="19493"/>
                  </a:lnTo>
                  <a:lnTo>
                    <a:pt x="60173" y="26674"/>
                  </a:lnTo>
                  <a:lnTo>
                    <a:pt x="54728" y="34204"/>
                  </a:lnTo>
                  <a:lnTo>
                    <a:pt x="48678" y="55049"/>
                  </a:lnTo>
                  <a:lnTo>
                    <a:pt x="50574" y="63650"/>
                  </a:lnTo>
                  <a:lnTo>
                    <a:pt x="55347" y="70553"/>
                  </a:lnTo>
                  <a:lnTo>
                    <a:pt x="62039" y="76325"/>
                  </a:lnTo>
                  <a:lnTo>
                    <a:pt x="68840" y="77834"/>
                  </a:lnTo>
                  <a:lnTo>
                    <a:pt x="75714" y="76499"/>
                  </a:lnTo>
                  <a:lnTo>
                    <a:pt x="82636" y="73270"/>
                  </a:lnTo>
                  <a:lnTo>
                    <a:pt x="86081" y="67608"/>
                  </a:lnTo>
                  <a:lnTo>
                    <a:pt x="86789" y="51958"/>
                  </a:lnTo>
                  <a:lnTo>
                    <a:pt x="83000" y="45211"/>
                  </a:lnTo>
                  <a:lnTo>
                    <a:pt x="69432" y="34595"/>
                  </a:lnTo>
                  <a:lnTo>
                    <a:pt x="62070" y="33636"/>
                  </a:lnTo>
                  <a:lnTo>
                    <a:pt x="47651" y="38809"/>
                  </a:lnTo>
                  <a:lnTo>
                    <a:pt x="45210" y="44634"/>
                  </a:lnTo>
                  <a:lnTo>
                    <a:pt x="45922" y="52027"/>
                  </a:lnTo>
                  <a:lnTo>
                    <a:pt x="48737" y="60465"/>
                  </a:lnTo>
                  <a:lnTo>
                    <a:pt x="54123" y="64920"/>
                  </a:lnTo>
                  <a:lnTo>
                    <a:pt x="61223" y="66721"/>
                  </a:lnTo>
                  <a:lnTo>
                    <a:pt x="69466" y="66751"/>
                  </a:lnTo>
                  <a:lnTo>
                    <a:pt x="76131" y="63262"/>
                  </a:lnTo>
                  <a:lnTo>
                    <a:pt x="86656" y="50027"/>
                  </a:lnTo>
                  <a:lnTo>
                    <a:pt x="87591" y="42754"/>
                  </a:lnTo>
                  <a:lnTo>
                    <a:pt x="82391" y="28434"/>
                  </a:lnTo>
                  <a:lnTo>
                    <a:pt x="69161" y="17390"/>
                  </a:lnTo>
                  <a:lnTo>
                    <a:pt x="60720" y="12807"/>
                  </a:lnTo>
                  <a:lnTo>
                    <a:pt x="53923" y="13261"/>
                  </a:lnTo>
                  <a:lnTo>
                    <a:pt x="48221" y="17073"/>
                  </a:lnTo>
                  <a:lnTo>
                    <a:pt x="43251" y="23125"/>
                  </a:lnTo>
                  <a:lnTo>
                    <a:pt x="42276" y="30668"/>
                  </a:lnTo>
                  <a:lnTo>
                    <a:pt x="47433" y="48409"/>
                  </a:lnTo>
                  <a:lnTo>
                    <a:pt x="53253" y="53373"/>
                  </a:lnTo>
                  <a:lnTo>
                    <a:pt x="60643" y="55513"/>
                  </a:lnTo>
                  <a:lnTo>
                    <a:pt x="69079" y="55770"/>
                  </a:lnTo>
                  <a:lnTo>
                    <a:pt x="74703" y="53602"/>
                  </a:lnTo>
                  <a:lnTo>
                    <a:pt x="78453" y="49816"/>
                  </a:lnTo>
                  <a:lnTo>
                    <a:pt x="85951" y="35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970013" y="2374986"/>
              <a:ext cx="200042" cy="310571"/>
              <a:chOff x="1970013" y="2374986"/>
              <a:chExt cx="200042" cy="310571"/>
            </a:xfrm>
          </p:grpSpPr>
          <p:sp>
            <p:nvSpPr>
              <p:cNvPr id="5" name="Freeform 4"/>
              <p:cNvSpPr/>
              <p:nvPr/>
            </p:nvSpPr>
            <p:spPr>
              <a:xfrm>
                <a:off x="1970013" y="2374986"/>
                <a:ext cx="200042" cy="310571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310571">
                    <a:moveTo>
                      <a:pt x="0" y="310570"/>
                    </a:moveTo>
                    <a:lnTo>
                      <a:pt x="8333" y="273092"/>
                    </a:lnTo>
                    <a:lnTo>
                      <a:pt x="18645" y="215255"/>
                    </a:lnTo>
                    <a:lnTo>
                      <a:pt x="28683" y="162368"/>
                    </a:lnTo>
                    <a:lnTo>
                      <a:pt x="38439" y="100111"/>
                    </a:lnTo>
                    <a:lnTo>
                      <a:pt x="47219" y="38461"/>
                    </a:lnTo>
                    <a:lnTo>
                      <a:pt x="56625" y="5727"/>
                    </a:lnTo>
                    <a:lnTo>
                      <a:pt x="61147" y="887"/>
                    </a:lnTo>
                    <a:lnTo>
                      <a:pt x="66501" y="0"/>
                    </a:lnTo>
                    <a:lnTo>
                      <a:pt x="72410" y="1747"/>
                    </a:lnTo>
                    <a:lnTo>
                      <a:pt x="85215" y="13049"/>
                    </a:lnTo>
                    <a:lnTo>
                      <a:pt x="102458" y="39142"/>
                    </a:lnTo>
                    <a:lnTo>
                      <a:pt x="134427" y="100203"/>
                    </a:lnTo>
                    <a:lnTo>
                      <a:pt x="166046" y="163189"/>
                    </a:lnTo>
                    <a:lnTo>
                      <a:pt x="189302" y="220105"/>
                    </a:lnTo>
                    <a:lnTo>
                      <a:pt x="200041" y="2368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2022655" y="2548686"/>
                <a:ext cx="9475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21058">
                    <a:moveTo>
                      <a:pt x="94757" y="0"/>
                    </a:moveTo>
                    <a:lnTo>
                      <a:pt x="40882" y="1678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8" name="Straight Connector 7"/>
            <p:cNvCxnSpPr/>
            <p:nvPr/>
          </p:nvCxnSpPr>
          <p:spPr>
            <a:xfrm flipV="1">
              <a:off x="2233226" y="748312"/>
              <a:ext cx="0" cy="1979358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2222697" y="2738199"/>
              <a:ext cx="1747731" cy="1042321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2233226" y="727255"/>
              <a:ext cx="1737202" cy="305326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2233226" y="2738199"/>
              <a:ext cx="0" cy="2074114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632894" y="2738199"/>
              <a:ext cx="1600332" cy="1305533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601308" y="758841"/>
              <a:ext cx="1610861" cy="3274363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632894" y="4043732"/>
              <a:ext cx="1600332" cy="77910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2254282" y="3791048"/>
              <a:ext cx="1695089" cy="102126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15"/>
            <p:cNvSpPr/>
            <p:nvPr/>
          </p:nvSpPr>
          <p:spPr>
            <a:xfrm>
              <a:off x="324460" y="3996363"/>
              <a:ext cx="159628" cy="280943"/>
            </a:xfrm>
            <a:custGeom>
              <a:avLst/>
              <a:gdLst/>
              <a:ahLst/>
              <a:cxnLst/>
              <a:rect l="0" t="0" r="0" b="0"/>
              <a:pathLst>
                <a:path w="159628" h="280943">
                  <a:moveTo>
                    <a:pt x="13636" y="100012"/>
                  </a:moveTo>
                  <a:lnTo>
                    <a:pt x="15976" y="140869"/>
                  </a:lnTo>
                  <a:lnTo>
                    <a:pt x="30302" y="195213"/>
                  </a:lnTo>
                  <a:lnTo>
                    <a:pt x="42520" y="256611"/>
                  </a:lnTo>
                  <a:lnTo>
                    <a:pt x="50140" y="280942"/>
                  </a:lnTo>
                  <a:lnTo>
                    <a:pt x="36232" y="234189"/>
                  </a:lnTo>
                  <a:lnTo>
                    <a:pt x="15673" y="179895"/>
                  </a:lnTo>
                  <a:lnTo>
                    <a:pt x="0" y="118781"/>
                  </a:lnTo>
                  <a:lnTo>
                    <a:pt x="367" y="81397"/>
                  </a:lnTo>
                  <a:lnTo>
                    <a:pt x="12141" y="31257"/>
                  </a:lnTo>
                  <a:lnTo>
                    <a:pt x="23110" y="12522"/>
                  </a:lnTo>
                  <a:lnTo>
                    <a:pt x="31650" y="6590"/>
                  </a:lnTo>
                  <a:lnTo>
                    <a:pt x="53618" y="0"/>
                  </a:lnTo>
                  <a:lnTo>
                    <a:pt x="63687" y="581"/>
                  </a:lnTo>
                  <a:lnTo>
                    <a:pt x="81114" y="7467"/>
                  </a:lnTo>
                  <a:lnTo>
                    <a:pt x="93539" y="21446"/>
                  </a:lnTo>
                  <a:lnTo>
                    <a:pt x="98490" y="30087"/>
                  </a:lnTo>
                  <a:lnTo>
                    <a:pt x="100872" y="52166"/>
                  </a:lnTo>
                  <a:lnTo>
                    <a:pt x="96861" y="76407"/>
                  </a:lnTo>
                  <a:lnTo>
                    <a:pt x="81449" y="108616"/>
                  </a:lnTo>
                  <a:lnTo>
                    <a:pt x="68732" y="125672"/>
                  </a:lnTo>
                  <a:lnTo>
                    <a:pt x="65574" y="127648"/>
                  </a:lnTo>
                  <a:lnTo>
                    <a:pt x="64639" y="125455"/>
                  </a:lnTo>
                  <a:lnTo>
                    <a:pt x="65185" y="120483"/>
                  </a:lnTo>
                  <a:lnTo>
                    <a:pt x="70229" y="117169"/>
                  </a:lnTo>
                  <a:lnTo>
                    <a:pt x="88311" y="113486"/>
                  </a:lnTo>
                  <a:lnTo>
                    <a:pt x="119210" y="117002"/>
                  </a:lnTo>
                  <a:lnTo>
                    <a:pt x="136987" y="128620"/>
                  </a:lnTo>
                  <a:lnTo>
                    <a:pt x="145003" y="136632"/>
                  </a:lnTo>
                  <a:lnTo>
                    <a:pt x="153910" y="158011"/>
                  </a:lnTo>
                  <a:lnTo>
                    <a:pt x="159627" y="209865"/>
                  </a:lnTo>
                  <a:lnTo>
                    <a:pt x="156587" y="221210"/>
                  </a:lnTo>
                  <a:lnTo>
                    <a:pt x="143850" y="240055"/>
                  </a:lnTo>
                  <a:lnTo>
                    <a:pt x="116949" y="258230"/>
                  </a:lnTo>
                  <a:lnTo>
                    <a:pt x="81162" y="265434"/>
                  </a:lnTo>
                  <a:lnTo>
                    <a:pt x="34693" y="2579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2048786" y="284685"/>
            <a:ext cx="281697" cy="312255"/>
          </a:xfrm>
          <a:custGeom>
            <a:avLst/>
            <a:gdLst/>
            <a:ahLst/>
            <a:cxnLst/>
            <a:rect l="0" t="0" r="0" b="0"/>
            <a:pathLst>
              <a:path w="281697" h="312255">
                <a:moveTo>
                  <a:pt x="229054" y="50055"/>
                </a:moveTo>
                <a:lnTo>
                  <a:pt x="191968" y="15308"/>
                </a:lnTo>
                <a:lnTo>
                  <a:pt x="173967" y="6146"/>
                </a:lnTo>
                <a:lnTo>
                  <a:pt x="138512" y="0"/>
                </a:lnTo>
                <a:lnTo>
                  <a:pt x="103961" y="3768"/>
                </a:lnTo>
                <a:lnTo>
                  <a:pt x="85330" y="12326"/>
                </a:lnTo>
                <a:lnTo>
                  <a:pt x="54305" y="36883"/>
                </a:lnTo>
                <a:lnTo>
                  <a:pt x="20594" y="92861"/>
                </a:lnTo>
                <a:lnTo>
                  <a:pt x="6111" y="123960"/>
                </a:lnTo>
                <a:lnTo>
                  <a:pt x="0" y="160990"/>
                </a:lnTo>
                <a:lnTo>
                  <a:pt x="6341" y="207019"/>
                </a:lnTo>
                <a:lnTo>
                  <a:pt x="16706" y="238113"/>
                </a:lnTo>
                <a:lnTo>
                  <a:pt x="47250" y="277519"/>
                </a:lnTo>
                <a:lnTo>
                  <a:pt x="73411" y="293446"/>
                </a:lnTo>
                <a:lnTo>
                  <a:pt x="114862" y="308139"/>
                </a:lnTo>
                <a:lnTo>
                  <a:pt x="166896" y="312254"/>
                </a:lnTo>
                <a:lnTo>
                  <a:pt x="192070" y="310477"/>
                </a:lnTo>
                <a:lnTo>
                  <a:pt x="249546" y="278481"/>
                </a:lnTo>
                <a:lnTo>
                  <a:pt x="281696" y="2606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125851" y="3801056"/>
            <a:ext cx="223263" cy="296541"/>
          </a:xfrm>
          <a:custGeom>
            <a:avLst/>
            <a:gdLst/>
            <a:ahLst/>
            <a:cxnLst/>
            <a:rect l="0" t="0" r="0" b="0"/>
            <a:pathLst>
              <a:path w="223263" h="296541">
                <a:moveTo>
                  <a:pt x="26062" y="271301"/>
                </a:moveTo>
                <a:lnTo>
                  <a:pt x="26062" y="222370"/>
                </a:lnTo>
                <a:lnTo>
                  <a:pt x="20473" y="168829"/>
                </a:lnTo>
                <a:lnTo>
                  <a:pt x="15339" y="116052"/>
                </a:lnTo>
                <a:lnTo>
                  <a:pt x="4273" y="60567"/>
                </a:lnTo>
                <a:lnTo>
                  <a:pt x="0" y="33752"/>
                </a:lnTo>
                <a:lnTo>
                  <a:pt x="2000" y="10136"/>
                </a:lnTo>
                <a:lnTo>
                  <a:pt x="6511" y="3604"/>
                </a:lnTo>
                <a:lnTo>
                  <a:pt x="13028" y="419"/>
                </a:lnTo>
                <a:lnTo>
                  <a:pt x="30797" y="0"/>
                </a:lnTo>
                <a:lnTo>
                  <a:pt x="65940" y="7511"/>
                </a:lnTo>
                <a:lnTo>
                  <a:pt x="120524" y="31424"/>
                </a:lnTo>
                <a:lnTo>
                  <a:pt x="174898" y="68258"/>
                </a:lnTo>
                <a:lnTo>
                  <a:pt x="199883" y="94546"/>
                </a:lnTo>
                <a:lnTo>
                  <a:pt x="216514" y="124563"/>
                </a:lnTo>
                <a:lnTo>
                  <a:pt x="223262" y="161272"/>
                </a:lnTo>
                <a:lnTo>
                  <a:pt x="219672" y="196196"/>
                </a:lnTo>
                <a:lnTo>
                  <a:pt x="205610" y="228770"/>
                </a:lnTo>
                <a:lnTo>
                  <a:pt x="186626" y="255059"/>
                </a:lnTo>
                <a:lnTo>
                  <a:pt x="160594" y="272078"/>
                </a:lnTo>
                <a:lnTo>
                  <a:pt x="99556" y="295627"/>
                </a:lnTo>
                <a:lnTo>
                  <a:pt x="78613" y="296540"/>
                </a:lnTo>
                <a:lnTo>
                  <a:pt x="47119" y="29235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2109384" y="5030450"/>
            <a:ext cx="178986" cy="252685"/>
            <a:chOff x="2109384" y="5030450"/>
            <a:chExt cx="178986" cy="252685"/>
          </a:xfrm>
        </p:grpSpPr>
        <p:sp>
          <p:nvSpPr>
            <p:cNvPr id="20" name="Freeform 19"/>
            <p:cNvSpPr/>
            <p:nvPr/>
          </p:nvSpPr>
          <p:spPr>
            <a:xfrm>
              <a:off x="2114362" y="5040979"/>
              <a:ext cx="174008" cy="242156"/>
            </a:xfrm>
            <a:custGeom>
              <a:avLst/>
              <a:gdLst/>
              <a:ahLst/>
              <a:cxnLst/>
              <a:rect l="0" t="0" r="0" b="0"/>
              <a:pathLst>
                <a:path w="174008" h="242156">
                  <a:moveTo>
                    <a:pt x="16079" y="0"/>
                  </a:moveTo>
                  <a:lnTo>
                    <a:pt x="7014" y="58616"/>
                  </a:lnTo>
                  <a:lnTo>
                    <a:pt x="5839" y="112790"/>
                  </a:lnTo>
                  <a:lnTo>
                    <a:pt x="2488" y="165432"/>
                  </a:lnTo>
                  <a:lnTo>
                    <a:pt x="0" y="176968"/>
                  </a:lnTo>
                  <a:lnTo>
                    <a:pt x="680" y="186999"/>
                  </a:lnTo>
                  <a:lnTo>
                    <a:pt x="7675" y="204383"/>
                  </a:lnTo>
                  <a:lnTo>
                    <a:pt x="15156" y="209955"/>
                  </a:lnTo>
                  <a:lnTo>
                    <a:pt x="68369" y="225220"/>
                  </a:lnTo>
                  <a:lnTo>
                    <a:pt x="129651" y="233902"/>
                  </a:lnTo>
                  <a:lnTo>
                    <a:pt x="174007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40970" y="5135735"/>
              <a:ext cx="126342" cy="10529"/>
            </a:xfrm>
            <a:custGeom>
              <a:avLst/>
              <a:gdLst/>
              <a:ahLst/>
              <a:cxnLst/>
              <a:rect l="0" t="0" r="0" b="0"/>
              <a:pathLst>
                <a:path w="126342" h="10529">
                  <a:moveTo>
                    <a:pt x="0" y="0"/>
                  </a:moveTo>
                  <a:lnTo>
                    <a:pt x="58616" y="5589"/>
                  </a:lnTo>
                  <a:lnTo>
                    <a:pt x="114188" y="9878"/>
                  </a:lnTo>
                  <a:lnTo>
                    <a:pt x="126341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09384" y="5030450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0" y="0"/>
                  </a:moveTo>
                  <a:lnTo>
                    <a:pt x="58617" y="0"/>
                  </a:lnTo>
                  <a:lnTo>
                    <a:pt x="117308" y="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379125" y="178984"/>
            <a:ext cx="1422078" cy="410612"/>
            <a:chOff x="4379125" y="178984"/>
            <a:chExt cx="1422078" cy="410612"/>
          </a:xfrm>
        </p:grpSpPr>
        <p:sp>
          <p:nvSpPr>
            <p:cNvPr id="24" name="Freeform 23"/>
            <p:cNvSpPr/>
            <p:nvPr/>
          </p:nvSpPr>
          <p:spPr>
            <a:xfrm>
              <a:off x="4590425" y="189512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3821" y="27557"/>
                  </a:lnTo>
                  <a:lnTo>
                    <a:pt x="11179" y="83779"/>
                  </a:lnTo>
                  <a:lnTo>
                    <a:pt x="10656" y="140292"/>
                  </a:lnTo>
                  <a:lnTo>
                    <a:pt x="9384" y="195345"/>
                  </a:lnTo>
                  <a:lnTo>
                    <a:pt x="1466" y="257655"/>
                  </a:lnTo>
                  <a:lnTo>
                    <a:pt x="193" y="32033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79125" y="178984"/>
              <a:ext cx="232358" cy="213953"/>
            </a:xfrm>
            <a:custGeom>
              <a:avLst/>
              <a:gdLst/>
              <a:ahLst/>
              <a:cxnLst/>
              <a:rect l="0" t="0" r="0" b="0"/>
              <a:pathLst>
                <a:path w="232358" h="213953">
                  <a:moveTo>
                    <a:pt x="232357" y="136870"/>
                  </a:moveTo>
                  <a:lnTo>
                    <a:pt x="177312" y="154829"/>
                  </a:lnTo>
                  <a:lnTo>
                    <a:pt x="117844" y="177609"/>
                  </a:lnTo>
                  <a:lnTo>
                    <a:pt x="64072" y="199398"/>
                  </a:lnTo>
                  <a:lnTo>
                    <a:pt x="21821" y="213952"/>
                  </a:lnTo>
                  <a:lnTo>
                    <a:pt x="13620" y="212825"/>
                  </a:lnTo>
                  <a:lnTo>
                    <a:pt x="6984" y="208564"/>
                  </a:lnTo>
                  <a:lnTo>
                    <a:pt x="1390" y="202213"/>
                  </a:lnTo>
                  <a:lnTo>
                    <a:pt x="0" y="193301"/>
                  </a:lnTo>
                  <a:lnTo>
                    <a:pt x="14902" y="132011"/>
                  </a:lnTo>
                  <a:lnTo>
                    <a:pt x="40666" y="74446"/>
                  </a:lnTo>
                  <a:lnTo>
                    <a:pt x="68923" y="16833"/>
                  </a:lnTo>
                  <a:lnTo>
                    <a:pt x="744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79979" y="368497"/>
              <a:ext cx="105286" cy="167580"/>
            </a:xfrm>
            <a:custGeom>
              <a:avLst/>
              <a:gdLst/>
              <a:ahLst/>
              <a:cxnLst/>
              <a:rect l="0" t="0" r="0" b="0"/>
              <a:pathLst>
                <a:path w="105286" h="167580">
                  <a:moveTo>
                    <a:pt x="0" y="73699"/>
                  </a:moveTo>
                  <a:lnTo>
                    <a:pt x="3119" y="116391"/>
                  </a:lnTo>
                  <a:lnTo>
                    <a:pt x="9065" y="163631"/>
                  </a:lnTo>
                  <a:lnTo>
                    <a:pt x="8383" y="167579"/>
                  </a:lnTo>
                  <a:lnTo>
                    <a:pt x="6758" y="165531"/>
                  </a:lnTo>
                  <a:lnTo>
                    <a:pt x="3004" y="150779"/>
                  </a:lnTo>
                  <a:lnTo>
                    <a:pt x="395" y="89843"/>
                  </a:lnTo>
                  <a:lnTo>
                    <a:pt x="6415" y="65667"/>
                  </a:lnTo>
                  <a:lnTo>
                    <a:pt x="22958" y="35444"/>
                  </a:lnTo>
                  <a:lnTo>
                    <a:pt x="29343" y="27139"/>
                  </a:lnTo>
                  <a:lnTo>
                    <a:pt x="48916" y="1791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41999" y="410333"/>
              <a:ext cx="164364" cy="137149"/>
            </a:xfrm>
            <a:custGeom>
              <a:avLst/>
              <a:gdLst/>
              <a:ahLst/>
              <a:cxnLst/>
              <a:rect l="0" t="0" r="0" b="0"/>
              <a:pathLst>
                <a:path w="164364" h="137149">
                  <a:moveTo>
                    <a:pt x="101192" y="52920"/>
                  </a:moveTo>
                  <a:lnTo>
                    <a:pt x="101192" y="30564"/>
                  </a:lnTo>
                  <a:lnTo>
                    <a:pt x="94953" y="13348"/>
                  </a:lnTo>
                  <a:lnTo>
                    <a:pt x="90014" y="5482"/>
                  </a:lnTo>
                  <a:lnTo>
                    <a:pt x="82042" y="1408"/>
                  </a:lnTo>
                  <a:lnTo>
                    <a:pt x="60705" y="0"/>
                  </a:lnTo>
                  <a:lnTo>
                    <a:pt x="41864" y="6394"/>
                  </a:lnTo>
                  <a:lnTo>
                    <a:pt x="25691" y="18204"/>
                  </a:lnTo>
                  <a:lnTo>
                    <a:pt x="10704" y="35151"/>
                  </a:lnTo>
                  <a:lnTo>
                    <a:pt x="2484" y="57501"/>
                  </a:lnTo>
                  <a:lnTo>
                    <a:pt x="0" y="81862"/>
                  </a:lnTo>
                  <a:lnTo>
                    <a:pt x="2796" y="104388"/>
                  </a:lnTo>
                  <a:lnTo>
                    <a:pt x="11057" y="122978"/>
                  </a:lnTo>
                  <a:lnTo>
                    <a:pt x="16536" y="131211"/>
                  </a:lnTo>
                  <a:lnTo>
                    <a:pt x="22528" y="134360"/>
                  </a:lnTo>
                  <a:lnTo>
                    <a:pt x="28862" y="134120"/>
                  </a:lnTo>
                  <a:lnTo>
                    <a:pt x="35425" y="131620"/>
                  </a:lnTo>
                  <a:lnTo>
                    <a:pt x="45836" y="119483"/>
                  </a:lnTo>
                  <a:lnTo>
                    <a:pt x="69368" y="62822"/>
                  </a:lnTo>
                  <a:lnTo>
                    <a:pt x="72957" y="52503"/>
                  </a:lnTo>
                  <a:lnTo>
                    <a:pt x="76520" y="50302"/>
                  </a:lnTo>
                  <a:lnTo>
                    <a:pt x="80065" y="53515"/>
                  </a:lnTo>
                  <a:lnTo>
                    <a:pt x="110287" y="111153"/>
                  </a:lnTo>
                  <a:lnTo>
                    <a:pt x="135473" y="127626"/>
                  </a:lnTo>
                  <a:lnTo>
                    <a:pt x="164363" y="137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44877" y="195505"/>
              <a:ext cx="150999" cy="359979"/>
            </a:xfrm>
            <a:custGeom>
              <a:avLst/>
              <a:gdLst/>
              <a:ahLst/>
              <a:cxnLst/>
              <a:rect l="0" t="0" r="0" b="0"/>
              <a:pathLst>
                <a:path w="150999" h="359979">
                  <a:moveTo>
                    <a:pt x="108884" y="288805"/>
                  </a:moveTo>
                  <a:lnTo>
                    <a:pt x="94230" y="244843"/>
                  </a:lnTo>
                  <a:lnTo>
                    <a:pt x="81314" y="231052"/>
                  </a:lnTo>
                  <a:lnTo>
                    <a:pt x="72957" y="225737"/>
                  </a:lnTo>
                  <a:lnTo>
                    <a:pt x="51192" y="222950"/>
                  </a:lnTo>
                  <a:lnTo>
                    <a:pt x="38838" y="223845"/>
                  </a:lnTo>
                  <a:lnTo>
                    <a:pt x="29431" y="227951"/>
                  </a:lnTo>
                  <a:lnTo>
                    <a:pt x="15860" y="241872"/>
                  </a:lnTo>
                  <a:lnTo>
                    <a:pt x="1643" y="269440"/>
                  </a:lnTo>
                  <a:lnTo>
                    <a:pt x="0" y="289557"/>
                  </a:lnTo>
                  <a:lnTo>
                    <a:pt x="8478" y="331068"/>
                  </a:lnTo>
                  <a:lnTo>
                    <a:pt x="23632" y="356960"/>
                  </a:lnTo>
                  <a:lnTo>
                    <a:pt x="29823" y="359978"/>
                  </a:lnTo>
                  <a:lnTo>
                    <a:pt x="36289" y="359650"/>
                  </a:lnTo>
                  <a:lnTo>
                    <a:pt x="49714" y="353047"/>
                  </a:lnTo>
                  <a:lnTo>
                    <a:pt x="63479" y="342314"/>
                  </a:lnTo>
                  <a:lnTo>
                    <a:pt x="78793" y="317528"/>
                  </a:lnTo>
                  <a:lnTo>
                    <a:pt x="98091" y="264252"/>
                  </a:lnTo>
                  <a:lnTo>
                    <a:pt x="112341" y="210906"/>
                  </a:lnTo>
                  <a:lnTo>
                    <a:pt x="126421" y="155308"/>
                  </a:lnTo>
                  <a:lnTo>
                    <a:pt x="137348" y="99265"/>
                  </a:lnTo>
                  <a:lnTo>
                    <a:pt x="136425" y="57170"/>
                  </a:lnTo>
                  <a:lnTo>
                    <a:pt x="125633" y="6614"/>
                  </a:lnTo>
                  <a:lnTo>
                    <a:pt x="121220" y="1242"/>
                  </a:lnTo>
                  <a:lnTo>
                    <a:pt x="115938" y="0"/>
                  </a:lnTo>
                  <a:lnTo>
                    <a:pt x="110078" y="1512"/>
                  </a:lnTo>
                  <a:lnTo>
                    <a:pt x="106170" y="7199"/>
                  </a:lnTo>
                  <a:lnTo>
                    <a:pt x="100671" y="37561"/>
                  </a:lnTo>
                  <a:lnTo>
                    <a:pt x="101933" y="92861"/>
                  </a:lnTo>
                  <a:lnTo>
                    <a:pt x="107511" y="154174"/>
                  </a:lnTo>
                  <a:lnTo>
                    <a:pt x="117037" y="217134"/>
                  </a:lnTo>
                  <a:lnTo>
                    <a:pt x="124533" y="266069"/>
                  </a:lnTo>
                  <a:lnTo>
                    <a:pt x="150998" y="320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80103" y="442196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01160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06445" y="43166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2692"/>
                  </a:lnTo>
                  <a:lnTo>
                    <a:pt x="9553" y="9972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27502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43026" y="558010"/>
              <a:ext cx="1358177" cy="31586"/>
            </a:xfrm>
            <a:custGeom>
              <a:avLst/>
              <a:gdLst/>
              <a:ahLst/>
              <a:cxnLst/>
              <a:rect l="0" t="0" r="0" b="0"/>
              <a:pathLst>
                <a:path w="1358177" h="31586">
                  <a:moveTo>
                    <a:pt x="1358176" y="31585"/>
                  </a:moveTo>
                  <a:lnTo>
                    <a:pt x="1315484" y="28466"/>
                  </a:lnTo>
                  <a:lnTo>
                    <a:pt x="1256108" y="20863"/>
                  </a:lnTo>
                  <a:lnTo>
                    <a:pt x="1195082" y="12120"/>
                  </a:lnTo>
                  <a:lnTo>
                    <a:pt x="1140260" y="10843"/>
                  </a:lnTo>
                  <a:lnTo>
                    <a:pt x="1081251" y="10591"/>
                  </a:lnTo>
                  <a:lnTo>
                    <a:pt x="1030849" y="10547"/>
                  </a:lnTo>
                  <a:lnTo>
                    <a:pt x="981990" y="10534"/>
                  </a:lnTo>
                  <a:lnTo>
                    <a:pt x="923559" y="10530"/>
                  </a:lnTo>
                  <a:lnTo>
                    <a:pt x="875461" y="10529"/>
                  </a:lnTo>
                  <a:lnTo>
                    <a:pt x="814042" y="10528"/>
                  </a:lnTo>
                  <a:lnTo>
                    <a:pt x="765152" y="10528"/>
                  </a:lnTo>
                  <a:lnTo>
                    <a:pt x="702999" y="10528"/>
                  </a:lnTo>
                  <a:lnTo>
                    <a:pt x="652052" y="13648"/>
                  </a:lnTo>
                  <a:lnTo>
                    <a:pt x="603032" y="18862"/>
                  </a:lnTo>
                  <a:lnTo>
                    <a:pt x="544546" y="20623"/>
                  </a:lnTo>
                  <a:lnTo>
                    <a:pt x="496439" y="20928"/>
                  </a:lnTo>
                  <a:lnTo>
                    <a:pt x="435017" y="21031"/>
                  </a:lnTo>
                  <a:lnTo>
                    <a:pt x="384957" y="19880"/>
                  </a:lnTo>
                  <a:lnTo>
                    <a:pt x="321879" y="9603"/>
                  </a:lnTo>
                  <a:lnTo>
                    <a:pt x="263752" y="1897"/>
                  </a:lnTo>
                  <a:lnTo>
                    <a:pt x="203181" y="375"/>
                  </a:lnTo>
                  <a:lnTo>
                    <a:pt x="153268" y="111"/>
                  </a:lnTo>
                  <a:lnTo>
                    <a:pt x="102604" y="33"/>
                  </a:lnTo>
                  <a:lnTo>
                    <a:pt x="42971" y="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917015" y="242155"/>
            <a:ext cx="31587" cy="178985"/>
            <a:chOff x="5917015" y="242155"/>
            <a:chExt cx="31587" cy="178985"/>
          </a:xfrm>
        </p:grpSpPr>
        <p:sp>
          <p:nvSpPr>
            <p:cNvPr id="35" name="Freeform 34"/>
            <p:cNvSpPr/>
            <p:nvPr/>
          </p:nvSpPr>
          <p:spPr>
            <a:xfrm>
              <a:off x="5917015" y="24215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38072" y="4211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569801" y="1179191"/>
            <a:ext cx="1981097" cy="400084"/>
            <a:chOff x="4569801" y="1179191"/>
            <a:chExt cx="1981097" cy="400084"/>
          </a:xfrm>
        </p:grpSpPr>
        <p:sp>
          <p:nvSpPr>
            <p:cNvPr id="38" name="Freeform 37"/>
            <p:cNvSpPr/>
            <p:nvPr/>
          </p:nvSpPr>
          <p:spPr>
            <a:xfrm>
              <a:off x="4569801" y="1179191"/>
              <a:ext cx="20625" cy="305328"/>
            </a:xfrm>
            <a:custGeom>
              <a:avLst/>
              <a:gdLst/>
              <a:ahLst/>
              <a:cxnLst/>
              <a:rect l="0" t="0" r="0" b="0"/>
              <a:pathLst>
                <a:path w="20625" h="305328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22" y="142950"/>
                  </a:lnTo>
                  <a:lnTo>
                    <a:pt x="8643" y="205045"/>
                  </a:lnTo>
                  <a:lnTo>
                    <a:pt x="10978" y="264894"/>
                  </a:lnTo>
                  <a:lnTo>
                    <a:pt x="2062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18875" y="1221625"/>
              <a:ext cx="225879" cy="286279"/>
            </a:xfrm>
            <a:custGeom>
              <a:avLst/>
              <a:gdLst/>
              <a:ahLst/>
              <a:cxnLst/>
              <a:rect l="0" t="0" r="0" b="0"/>
              <a:pathLst>
                <a:path w="225879" h="286279">
                  <a:moveTo>
                    <a:pt x="50575" y="273421"/>
                  </a:moveTo>
                  <a:lnTo>
                    <a:pt x="42242" y="235943"/>
                  </a:lnTo>
                  <a:lnTo>
                    <a:pt x="31930" y="178105"/>
                  </a:lnTo>
                  <a:lnTo>
                    <a:pt x="18773" y="125218"/>
                  </a:lnTo>
                  <a:lnTo>
                    <a:pt x="2584" y="62962"/>
                  </a:lnTo>
                  <a:lnTo>
                    <a:pt x="0" y="36774"/>
                  </a:lnTo>
                  <a:lnTo>
                    <a:pt x="5091" y="15776"/>
                  </a:lnTo>
                  <a:lnTo>
                    <a:pt x="9724" y="6902"/>
                  </a:lnTo>
                  <a:lnTo>
                    <a:pt x="17492" y="2155"/>
                  </a:lnTo>
                  <a:lnTo>
                    <a:pt x="38601" y="0"/>
                  </a:lnTo>
                  <a:lnTo>
                    <a:pt x="71204" y="5364"/>
                  </a:lnTo>
                  <a:lnTo>
                    <a:pt x="112492" y="26063"/>
                  </a:lnTo>
                  <a:lnTo>
                    <a:pt x="174443" y="81819"/>
                  </a:lnTo>
                  <a:lnTo>
                    <a:pt x="188686" y="98188"/>
                  </a:lnTo>
                  <a:lnTo>
                    <a:pt x="221081" y="160277"/>
                  </a:lnTo>
                  <a:lnTo>
                    <a:pt x="225878" y="203762"/>
                  </a:lnTo>
                  <a:lnTo>
                    <a:pt x="222854" y="228423"/>
                  </a:lnTo>
                  <a:lnTo>
                    <a:pt x="211371" y="251083"/>
                  </a:lnTo>
                  <a:lnTo>
                    <a:pt x="194570" y="270512"/>
                  </a:lnTo>
                  <a:lnTo>
                    <a:pt x="175404" y="283047"/>
                  </a:lnTo>
                  <a:lnTo>
                    <a:pt x="155188" y="286278"/>
                  </a:lnTo>
                  <a:lnTo>
                    <a:pt x="92690" y="2839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43191" y="1410818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90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43191" y="130553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55208" y="1376741"/>
              <a:ext cx="140668" cy="128835"/>
            </a:xfrm>
            <a:custGeom>
              <a:avLst/>
              <a:gdLst/>
              <a:ahLst/>
              <a:cxnLst/>
              <a:rect l="0" t="0" r="0" b="0"/>
              <a:pathLst>
                <a:path w="140668" h="128835">
                  <a:moveTo>
                    <a:pt x="88025" y="76191"/>
                  </a:moveTo>
                  <a:lnTo>
                    <a:pt x="84905" y="33500"/>
                  </a:lnTo>
                  <a:lnTo>
                    <a:pt x="82436" y="23164"/>
                  </a:lnTo>
                  <a:lnTo>
                    <a:pt x="77280" y="15103"/>
                  </a:lnTo>
                  <a:lnTo>
                    <a:pt x="62192" y="3028"/>
                  </a:lnTo>
                  <a:lnTo>
                    <a:pt x="43788" y="0"/>
                  </a:lnTo>
                  <a:lnTo>
                    <a:pt x="33967" y="831"/>
                  </a:lnTo>
                  <a:lnTo>
                    <a:pt x="26250" y="4894"/>
                  </a:lnTo>
                  <a:lnTo>
                    <a:pt x="14556" y="18767"/>
                  </a:lnTo>
                  <a:lnTo>
                    <a:pt x="1396" y="46308"/>
                  </a:lnTo>
                  <a:lnTo>
                    <a:pt x="0" y="69539"/>
                  </a:lnTo>
                  <a:lnTo>
                    <a:pt x="4449" y="94292"/>
                  </a:lnTo>
                  <a:lnTo>
                    <a:pt x="14225" y="116991"/>
                  </a:lnTo>
                  <a:lnTo>
                    <a:pt x="21278" y="123278"/>
                  </a:lnTo>
                  <a:lnTo>
                    <a:pt x="29489" y="126300"/>
                  </a:lnTo>
                  <a:lnTo>
                    <a:pt x="38472" y="127145"/>
                  </a:lnTo>
                  <a:lnTo>
                    <a:pt x="45631" y="124198"/>
                  </a:lnTo>
                  <a:lnTo>
                    <a:pt x="56705" y="111565"/>
                  </a:lnTo>
                  <a:lnTo>
                    <a:pt x="69516" y="84723"/>
                  </a:lnTo>
                  <a:lnTo>
                    <a:pt x="70830" y="61656"/>
                  </a:lnTo>
                  <a:lnTo>
                    <a:pt x="68684" y="45164"/>
                  </a:lnTo>
                  <a:lnTo>
                    <a:pt x="67731" y="53433"/>
                  </a:lnTo>
                  <a:lnTo>
                    <a:pt x="72783" y="78807"/>
                  </a:lnTo>
                  <a:lnTo>
                    <a:pt x="87278" y="102962"/>
                  </a:lnTo>
                  <a:lnTo>
                    <a:pt x="102901" y="114606"/>
                  </a:lnTo>
                  <a:lnTo>
                    <a:pt x="140667" y="128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16933" y="1383775"/>
              <a:ext cx="347441" cy="155006"/>
            </a:xfrm>
            <a:custGeom>
              <a:avLst/>
              <a:gdLst/>
              <a:ahLst/>
              <a:cxnLst/>
              <a:rect l="0" t="0" r="0" b="0"/>
              <a:pathLst>
                <a:path w="347441" h="155006">
                  <a:moveTo>
                    <a:pt x="0" y="27043"/>
                  </a:moveTo>
                  <a:lnTo>
                    <a:pt x="3119" y="69735"/>
                  </a:lnTo>
                  <a:lnTo>
                    <a:pt x="14654" y="111385"/>
                  </a:lnTo>
                  <a:lnTo>
                    <a:pt x="16788" y="113687"/>
                  </a:lnTo>
                  <a:lnTo>
                    <a:pt x="18211" y="110542"/>
                  </a:lnTo>
                  <a:lnTo>
                    <a:pt x="18622" y="95739"/>
                  </a:lnTo>
                  <a:lnTo>
                    <a:pt x="11825" y="41852"/>
                  </a:lnTo>
                  <a:lnTo>
                    <a:pt x="16501" y="7255"/>
                  </a:lnTo>
                  <a:lnTo>
                    <a:pt x="21529" y="2152"/>
                  </a:lnTo>
                  <a:lnTo>
                    <a:pt x="28391" y="1091"/>
                  </a:lnTo>
                  <a:lnTo>
                    <a:pt x="36474" y="2723"/>
                  </a:lnTo>
                  <a:lnTo>
                    <a:pt x="51696" y="13894"/>
                  </a:lnTo>
                  <a:lnTo>
                    <a:pt x="65089" y="30558"/>
                  </a:lnTo>
                  <a:lnTo>
                    <a:pt x="92654" y="74559"/>
                  </a:lnTo>
                  <a:lnTo>
                    <a:pt x="96865" y="75098"/>
                  </a:lnTo>
                  <a:lnTo>
                    <a:pt x="99671" y="70778"/>
                  </a:lnTo>
                  <a:lnTo>
                    <a:pt x="104175" y="30223"/>
                  </a:lnTo>
                  <a:lnTo>
                    <a:pt x="109224" y="22144"/>
                  </a:lnTo>
                  <a:lnTo>
                    <a:pt x="117270" y="16758"/>
                  </a:lnTo>
                  <a:lnTo>
                    <a:pt x="127313" y="13168"/>
                  </a:lnTo>
                  <a:lnTo>
                    <a:pt x="136347" y="15453"/>
                  </a:lnTo>
                  <a:lnTo>
                    <a:pt x="152625" y="30471"/>
                  </a:lnTo>
                  <a:lnTo>
                    <a:pt x="186157" y="80137"/>
                  </a:lnTo>
                  <a:lnTo>
                    <a:pt x="202888" y="121889"/>
                  </a:lnTo>
                  <a:lnTo>
                    <a:pt x="207788" y="125369"/>
                  </a:lnTo>
                  <a:lnTo>
                    <a:pt x="213394" y="124179"/>
                  </a:lnTo>
                  <a:lnTo>
                    <a:pt x="274522" y="88307"/>
                  </a:lnTo>
                  <a:lnTo>
                    <a:pt x="331700" y="66249"/>
                  </a:lnTo>
                  <a:lnTo>
                    <a:pt x="340456" y="60199"/>
                  </a:lnTo>
                  <a:lnTo>
                    <a:pt x="345124" y="52657"/>
                  </a:lnTo>
                  <a:lnTo>
                    <a:pt x="347190" y="34917"/>
                  </a:lnTo>
                  <a:lnTo>
                    <a:pt x="341090" y="18455"/>
                  </a:lnTo>
                  <a:lnTo>
                    <a:pt x="336187" y="10789"/>
                  </a:lnTo>
                  <a:lnTo>
                    <a:pt x="328240" y="5679"/>
                  </a:lnTo>
                  <a:lnTo>
                    <a:pt x="306931" y="0"/>
                  </a:lnTo>
                  <a:lnTo>
                    <a:pt x="284982" y="3716"/>
                  </a:lnTo>
                  <a:lnTo>
                    <a:pt x="274216" y="7982"/>
                  </a:lnTo>
                  <a:lnTo>
                    <a:pt x="265869" y="15506"/>
                  </a:lnTo>
                  <a:lnTo>
                    <a:pt x="253474" y="36343"/>
                  </a:lnTo>
                  <a:lnTo>
                    <a:pt x="250305" y="61202"/>
                  </a:lnTo>
                  <a:lnTo>
                    <a:pt x="257803" y="109700"/>
                  </a:lnTo>
                  <a:lnTo>
                    <a:pt x="272788" y="136802"/>
                  </a:lnTo>
                  <a:lnTo>
                    <a:pt x="291644" y="149134"/>
                  </a:lnTo>
                  <a:lnTo>
                    <a:pt x="303224" y="154061"/>
                  </a:lnTo>
                  <a:lnTo>
                    <a:pt x="313283" y="155005"/>
                  </a:lnTo>
                  <a:lnTo>
                    <a:pt x="347440" y="1428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48600" y="1242362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1" y="0"/>
                  </a:moveTo>
                  <a:lnTo>
                    <a:pt x="0" y="52051"/>
                  </a:lnTo>
                  <a:lnTo>
                    <a:pt x="3120" y="105110"/>
                  </a:lnTo>
                  <a:lnTo>
                    <a:pt x="8334" y="157876"/>
                  </a:lnTo>
                  <a:lnTo>
                    <a:pt x="15685" y="216929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95958" y="1326590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7" y="17959"/>
                  </a:lnTo>
                  <a:lnTo>
                    <a:pt x="2612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74943" y="1365889"/>
              <a:ext cx="115897" cy="153300"/>
            </a:xfrm>
            <a:custGeom>
              <a:avLst/>
              <a:gdLst/>
              <a:ahLst/>
              <a:cxnLst/>
              <a:rect l="0" t="0" r="0" b="0"/>
              <a:pathLst>
                <a:path w="115897" h="153300">
                  <a:moveTo>
                    <a:pt x="0" y="76515"/>
                  </a:moveTo>
                  <a:lnTo>
                    <a:pt x="37478" y="68181"/>
                  </a:lnTo>
                  <a:lnTo>
                    <a:pt x="83312" y="60831"/>
                  </a:lnTo>
                  <a:lnTo>
                    <a:pt x="109952" y="45871"/>
                  </a:lnTo>
                  <a:lnTo>
                    <a:pt x="114245" y="38538"/>
                  </a:lnTo>
                  <a:lnTo>
                    <a:pt x="115896" y="21032"/>
                  </a:lnTo>
                  <a:lnTo>
                    <a:pt x="112359" y="13790"/>
                  </a:lnTo>
                  <a:lnTo>
                    <a:pt x="99070" y="2623"/>
                  </a:lnTo>
                  <a:lnTo>
                    <a:pt x="78346" y="0"/>
                  </a:lnTo>
                  <a:lnTo>
                    <a:pt x="54708" y="3904"/>
                  </a:lnTo>
                  <a:lnTo>
                    <a:pt x="32503" y="13438"/>
                  </a:lnTo>
                  <a:lnTo>
                    <a:pt x="17175" y="31713"/>
                  </a:lnTo>
                  <a:lnTo>
                    <a:pt x="11450" y="43137"/>
                  </a:lnTo>
                  <a:lnTo>
                    <a:pt x="8208" y="65190"/>
                  </a:lnTo>
                  <a:lnTo>
                    <a:pt x="15660" y="107943"/>
                  </a:lnTo>
                  <a:lnTo>
                    <a:pt x="28017" y="125968"/>
                  </a:lnTo>
                  <a:lnTo>
                    <a:pt x="45207" y="140608"/>
                  </a:lnTo>
                  <a:lnTo>
                    <a:pt x="64546" y="151014"/>
                  </a:lnTo>
                  <a:lnTo>
                    <a:pt x="84839" y="153299"/>
                  </a:lnTo>
                  <a:lnTo>
                    <a:pt x="115813" y="150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98017" y="1358176"/>
              <a:ext cx="71725" cy="159368"/>
            </a:xfrm>
            <a:custGeom>
              <a:avLst/>
              <a:gdLst/>
              <a:ahLst/>
              <a:cxnLst/>
              <a:rect l="0" t="0" r="0" b="0"/>
              <a:pathLst>
                <a:path w="71725" h="159368">
                  <a:moveTo>
                    <a:pt x="8553" y="63171"/>
                  </a:moveTo>
                  <a:lnTo>
                    <a:pt x="14142" y="121788"/>
                  </a:lnTo>
                  <a:lnTo>
                    <a:pt x="24172" y="159367"/>
                  </a:lnTo>
                  <a:lnTo>
                    <a:pt x="8029" y="104239"/>
                  </a:lnTo>
                  <a:lnTo>
                    <a:pt x="988" y="70270"/>
                  </a:lnTo>
                  <a:lnTo>
                    <a:pt x="0" y="57375"/>
                  </a:lnTo>
                  <a:lnTo>
                    <a:pt x="5142" y="36808"/>
                  </a:lnTo>
                  <a:lnTo>
                    <a:pt x="9788" y="28048"/>
                  </a:lnTo>
                  <a:lnTo>
                    <a:pt x="24309" y="15195"/>
                  </a:lnTo>
                  <a:lnTo>
                    <a:pt x="41292" y="6753"/>
                  </a:lnTo>
                  <a:lnTo>
                    <a:pt x="717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79896" y="1547689"/>
              <a:ext cx="1831960" cy="31586"/>
            </a:xfrm>
            <a:custGeom>
              <a:avLst/>
              <a:gdLst/>
              <a:ahLst/>
              <a:cxnLst/>
              <a:rect l="0" t="0" r="0" b="0"/>
              <a:pathLst>
                <a:path w="1831960" h="31586">
                  <a:moveTo>
                    <a:pt x="1831959" y="31585"/>
                  </a:moveTo>
                  <a:lnTo>
                    <a:pt x="1804403" y="24350"/>
                  </a:lnTo>
                  <a:lnTo>
                    <a:pt x="1748180" y="21707"/>
                  </a:lnTo>
                  <a:lnTo>
                    <a:pt x="1691668" y="21185"/>
                  </a:lnTo>
                  <a:lnTo>
                    <a:pt x="1635444" y="19912"/>
                  </a:lnTo>
                  <a:lnTo>
                    <a:pt x="1579278" y="12728"/>
                  </a:lnTo>
                  <a:lnTo>
                    <a:pt x="1517534" y="10963"/>
                  </a:lnTo>
                  <a:lnTo>
                    <a:pt x="1466355" y="10657"/>
                  </a:lnTo>
                  <a:lnTo>
                    <a:pt x="1405065" y="10554"/>
                  </a:lnTo>
                  <a:lnTo>
                    <a:pt x="1344778" y="13653"/>
                  </a:lnTo>
                  <a:lnTo>
                    <a:pt x="1282480" y="19594"/>
                  </a:lnTo>
                  <a:lnTo>
                    <a:pt x="1233712" y="20623"/>
                  </a:lnTo>
                  <a:lnTo>
                    <a:pt x="1172067" y="20971"/>
                  </a:lnTo>
                  <a:lnTo>
                    <a:pt x="1123139" y="21031"/>
                  </a:lnTo>
                  <a:lnTo>
                    <a:pt x="1067211" y="24171"/>
                  </a:lnTo>
                  <a:lnTo>
                    <a:pt x="1016432" y="30121"/>
                  </a:lnTo>
                  <a:lnTo>
                    <a:pt x="960172" y="31296"/>
                  </a:lnTo>
                  <a:lnTo>
                    <a:pt x="911006" y="31499"/>
                  </a:lnTo>
                  <a:lnTo>
                    <a:pt x="859394" y="31560"/>
                  </a:lnTo>
                  <a:lnTo>
                    <a:pt x="808226" y="31578"/>
                  </a:lnTo>
                  <a:lnTo>
                    <a:pt x="745302" y="31584"/>
                  </a:lnTo>
                  <a:lnTo>
                    <a:pt x="694223" y="31585"/>
                  </a:lnTo>
                  <a:lnTo>
                    <a:pt x="645163" y="31585"/>
                  </a:lnTo>
                  <a:lnTo>
                    <a:pt x="597872" y="31585"/>
                  </a:lnTo>
                  <a:lnTo>
                    <a:pt x="535078" y="25996"/>
                  </a:lnTo>
                  <a:lnTo>
                    <a:pt x="477615" y="22032"/>
                  </a:lnTo>
                  <a:lnTo>
                    <a:pt x="421204" y="21250"/>
                  </a:lnTo>
                  <a:lnTo>
                    <a:pt x="359411" y="21095"/>
                  </a:lnTo>
                  <a:lnTo>
                    <a:pt x="308223" y="21068"/>
                  </a:lnTo>
                  <a:lnTo>
                    <a:pt x="246931" y="19889"/>
                  </a:lnTo>
                  <a:lnTo>
                    <a:pt x="189763" y="9604"/>
                  </a:lnTo>
                  <a:lnTo>
                    <a:pt x="133410" y="1897"/>
                  </a:lnTo>
                  <a:lnTo>
                    <a:pt x="77219" y="374"/>
                  </a:lnTo>
                  <a:lnTo>
                    <a:pt x="27298" y="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06611" y="1326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538197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589679" y="2095171"/>
            <a:ext cx="1645364" cy="410612"/>
            <a:chOff x="4589679" y="2095171"/>
            <a:chExt cx="1645364" cy="410612"/>
          </a:xfrm>
        </p:grpSpPr>
        <p:sp>
          <p:nvSpPr>
            <p:cNvPr id="52" name="Freeform 51"/>
            <p:cNvSpPr/>
            <p:nvPr/>
          </p:nvSpPr>
          <p:spPr>
            <a:xfrm>
              <a:off x="4716767" y="2126756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31585" y="0"/>
                  </a:moveTo>
                  <a:lnTo>
                    <a:pt x="28465" y="42692"/>
                  </a:lnTo>
                  <a:lnTo>
                    <a:pt x="22520" y="95520"/>
                  </a:lnTo>
                  <a:lnTo>
                    <a:pt x="14110" y="155046"/>
                  </a:lnTo>
                  <a:lnTo>
                    <a:pt x="11590" y="203607"/>
                  </a:lnTo>
                  <a:lnTo>
                    <a:pt x="9673" y="24347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89679" y="2116227"/>
              <a:ext cx="158674" cy="167515"/>
            </a:xfrm>
            <a:custGeom>
              <a:avLst/>
              <a:gdLst/>
              <a:ahLst/>
              <a:cxnLst/>
              <a:rect l="0" t="0" r="0" b="0"/>
              <a:pathLst>
                <a:path w="158674" h="167515">
                  <a:moveTo>
                    <a:pt x="158673" y="115814"/>
                  </a:moveTo>
                  <a:lnTo>
                    <a:pt x="104798" y="133772"/>
                  </a:lnTo>
                  <a:lnTo>
                    <a:pt x="42751" y="155625"/>
                  </a:lnTo>
                  <a:lnTo>
                    <a:pt x="21755" y="167043"/>
                  </a:lnTo>
                  <a:lnTo>
                    <a:pt x="13582" y="167514"/>
                  </a:lnTo>
                  <a:lnTo>
                    <a:pt x="6963" y="164319"/>
                  </a:lnTo>
                  <a:lnTo>
                    <a:pt x="1381" y="158679"/>
                  </a:lnTo>
                  <a:lnTo>
                    <a:pt x="0" y="150240"/>
                  </a:lnTo>
                  <a:lnTo>
                    <a:pt x="14917" y="95362"/>
                  </a:lnTo>
                  <a:lnTo>
                    <a:pt x="40682" y="42194"/>
                  </a:lnTo>
                  <a:lnTo>
                    <a:pt x="533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18828" y="2289074"/>
              <a:ext cx="140136" cy="148782"/>
            </a:xfrm>
            <a:custGeom>
              <a:avLst/>
              <a:gdLst/>
              <a:ahLst/>
              <a:cxnLst/>
              <a:rect l="0" t="0" r="0" b="0"/>
              <a:pathLst>
                <a:path w="140136" h="148782">
                  <a:moveTo>
                    <a:pt x="108550" y="27195"/>
                  </a:moveTo>
                  <a:lnTo>
                    <a:pt x="97371" y="10427"/>
                  </a:lnTo>
                  <a:lnTo>
                    <a:pt x="89399" y="5488"/>
                  </a:lnTo>
                  <a:lnTo>
                    <a:pt x="68063" y="0"/>
                  </a:lnTo>
                  <a:lnTo>
                    <a:pt x="58162" y="876"/>
                  </a:lnTo>
                  <a:lnTo>
                    <a:pt x="40922" y="8089"/>
                  </a:lnTo>
                  <a:lnTo>
                    <a:pt x="18062" y="25303"/>
                  </a:lnTo>
                  <a:lnTo>
                    <a:pt x="2060" y="50811"/>
                  </a:lnTo>
                  <a:lnTo>
                    <a:pt x="0" y="70446"/>
                  </a:lnTo>
                  <a:lnTo>
                    <a:pt x="8209" y="111648"/>
                  </a:lnTo>
                  <a:lnTo>
                    <a:pt x="20670" y="129460"/>
                  </a:lnTo>
                  <a:lnTo>
                    <a:pt x="28906" y="137486"/>
                  </a:lnTo>
                  <a:lnTo>
                    <a:pt x="50536" y="146403"/>
                  </a:lnTo>
                  <a:lnTo>
                    <a:pt x="62855" y="148781"/>
                  </a:lnTo>
                  <a:lnTo>
                    <a:pt x="85901" y="145184"/>
                  </a:lnTo>
                  <a:lnTo>
                    <a:pt x="115487" y="130005"/>
                  </a:lnTo>
                  <a:lnTo>
                    <a:pt x="140135" y="111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11606" y="2095171"/>
              <a:ext cx="157928" cy="315856"/>
            </a:xfrm>
            <a:custGeom>
              <a:avLst/>
              <a:gdLst/>
              <a:ahLst/>
              <a:cxnLst/>
              <a:rect l="0" t="0" r="0" b="0"/>
              <a:pathLst>
                <a:path w="157928" h="31585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8405" y="168492"/>
                  </a:lnTo>
                  <a:lnTo>
                    <a:pt x="18211" y="229901"/>
                  </a:lnTo>
                  <a:lnTo>
                    <a:pt x="26084" y="281848"/>
                  </a:lnTo>
                  <a:lnTo>
                    <a:pt x="27918" y="284995"/>
                  </a:lnTo>
                  <a:lnTo>
                    <a:pt x="29141" y="282413"/>
                  </a:lnTo>
                  <a:lnTo>
                    <a:pt x="36692" y="250237"/>
                  </a:lnTo>
                  <a:lnTo>
                    <a:pt x="51686" y="225963"/>
                  </a:lnTo>
                  <a:lnTo>
                    <a:pt x="67425" y="214291"/>
                  </a:lnTo>
                  <a:lnTo>
                    <a:pt x="76535" y="209541"/>
                  </a:lnTo>
                  <a:lnTo>
                    <a:pt x="86119" y="208714"/>
                  </a:lnTo>
                  <a:lnTo>
                    <a:pt x="106125" y="214034"/>
                  </a:lnTo>
                  <a:lnTo>
                    <a:pt x="131530" y="230183"/>
                  </a:lnTo>
                  <a:lnTo>
                    <a:pt x="143466" y="249313"/>
                  </a:lnTo>
                  <a:lnTo>
                    <a:pt x="153642" y="283270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26132" y="2289623"/>
              <a:ext cx="115119" cy="147680"/>
            </a:xfrm>
            <a:custGeom>
              <a:avLst/>
              <a:gdLst/>
              <a:ahLst/>
              <a:cxnLst/>
              <a:rect l="0" t="0" r="0" b="0"/>
              <a:pathLst>
                <a:path w="115119" h="147680">
                  <a:moveTo>
                    <a:pt x="69743" y="5589"/>
                  </a:moveTo>
                  <a:lnTo>
                    <a:pt x="52976" y="0"/>
                  </a:lnTo>
                  <a:lnTo>
                    <a:pt x="45697" y="693"/>
                  </a:lnTo>
                  <a:lnTo>
                    <a:pt x="31370" y="7703"/>
                  </a:lnTo>
                  <a:lnTo>
                    <a:pt x="10150" y="30392"/>
                  </a:lnTo>
                  <a:lnTo>
                    <a:pt x="2313" y="52487"/>
                  </a:lnTo>
                  <a:lnTo>
                    <a:pt x="0" y="77905"/>
                  </a:lnTo>
                  <a:lnTo>
                    <a:pt x="2871" y="104800"/>
                  </a:lnTo>
                  <a:lnTo>
                    <a:pt x="11167" y="126112"/>
                  </a:lnTo>
                  <a:lnTo>
                    <a:pt x="16654" y="135071"/>
                  </a:lnTo>
                  <a:lnTo>
                    <a:pt x="24992" y="141043"/>
                  </a:lnTo>
                  <a:lnTo>
                    <a:pt x="46734" y="147679"/>
                  </a:lnTo>
                  <a:lnTo>
                    <a:pt x="56744" y="147109"/>
                  </a:lnTo>
                  <a:lnTo>
                    <a:pt x="74104" y="140237"/>
                  </a:lnTo>
                  <a:lnTo>
                    <a:pt x="97032" y="123214"/>
                  </a:lnTo>
                  <a:lnTo>
                    <a:pt x="113054" y="97763"/>
                  </a:lnTo>
                  <a:lnTo>
                    <a:pt x="115118" y="75021"/>
                  </a:lnTo>
                  <a:lnTo>
                    <a:pt x="110967" y="51655"/>
                  </a:lnTo>
                  <a:lnTo>
                    <a:pt x="90801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90632" y="2295212"/>
              <a:ext cx="105286" cy="110028"/>
            </a:xfrm>
            <a:custGeom>
              <a:avLst/>
              <a:gdLst/>
              <a:ahLst/>
              <a:cxnLst/>
              <a:rect l="0" t="0" r="0" b="0"/>
              <a:pathLst>
                <a:path w="105286" h="110028">
                  <a:moveTo>
                    <a:pt x="0" y="63171"/>
                  </a:moveTo>
                  <a:lnTo>
                    <a:pt x="25171" y="110027"/>
                  </a:lnTo>
                  <a:lnTo>
                    <a:pt x="13067" y="58480"/>
                  </a:lnTo>
                  <a:lnTo>
                    <a:pt x="12221" y="46006"/>
                  </a:lnTo>
                  <a:lnTo>
                    <a:pt x="15166" y="35350"/>
                  </a:lnTo>
                  <a:lnTo>
                    <a:pt x="27798" y="17271"/>
                  </a:lnTo>
                  <a:lnTo>
                    <a:pt x="48230" y="767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53082" y="2168030"/>
              <a:ext cx="153406" cy="296032"/>
            </a:xfrm>
            <a:custGeom>
              <a:avLst/>
              <a:gdLst/>
              <a:ahLst/>
              <a:cxnLst/>
              <a:rect l="0" t="0" r="0" b="0"/>
              <a:pathLst>
                <a:path w="153406" h="296032">
                  <a:moveTo>
                    <a:pt x="79705" y="190353"/>
                  </a:moveTo>
                  <a:lnTo>
                    <a:pt x="70130" y="166306"/>
                  </a:lnTo>
                  <a:lnTo>
                    <a:pt x="59462" y="151980"/>
                  </a:lnTo>
                  <a:lnTo>
                    <a:pt x="52172" y="148393"/>
                  </a:lnTo>
                  <a:lnTo>
                    <a:pt x="34713" y="147528"/>
                  </a:lnTo>
                  <a:lnTo>
                    <a:pt x="26314" y="151274"/>
                  </a:lnTo>
                  <a:lnTo>
                    <a:pt x="10742" y="164796"/>
                  </a:lnTo>
                  <a:lnTo>
                    <a:pt x="2262" y="185623"/>
                  </a:lnTo>
                  <a:lnTo>
                    <a:pt x="0" y="197728"/>
                  </a:lnTo>
                  <a:lnTo>
                    <a:pt x="3727" y="223657"/>
                  </a:lnTo>
                  <a:lnTo>
                    <a:pt x="25183" y="272840"/>
                  </a:lnTo>
                  <a:lnTo>
                    <a:pt x="41435" y="288625"/>
                  </a:lnTo>
                  <a:lnTo>
                    <a:pt x="50683" y="294472"/>
                  </a:lnTo>
                  <a:lnTo>
                    <a:pt x="60357" y="296031"/>
                  </a:lnTo>
                  <a:lnTo>
                    <a:pt x="80465" y="291523"/>
                  </a:lnTo>
                  <a:lnTo>
                    <a:pt x="88400" y="285876"/>
                  </a:lnTo>
                  <a:lnTo>
                    <a:pt x="100337" y="270242"/>
                  </a:lnTo>
                  <a:lnTo>
                    <a:pt x="117533" y="214799"/>
                  </a:lnTo>
                  <a:lnTo>
                    <a:pt x="127438" y="164711"/>
                  </a:lnTo>
                  <a:lnTo>
                    <a:pt x="130893" y="113995"/>
                  </a:lnTo>
                  <a:lnTo>
                    <a:pt x="128941" y="54344"/>
                  </a:lnTo>
                  <a:lnTo>
                    <a:pt x="117637" y="3090"/>
                  </a:lnTo>
                  <a:lnTo>
                    <a:pt x="115522" y="0"/>
                  </a:lnTo>
                  <a:lnTo>
                    <a:pt x="114111" y="2620"/>
                  </a:lnTo>
                  <a:lnTo>
                    <a:pt x="111538" y="66016"/>
                  </a:lnTo>
                  <a:lnTo>
                    <a:pt x="111339" y="126148"/>
                  </a:lnTo>
                  <a:lnTo>
                    <a:pt x="119706" y="184776"/>
                  </a:lnTo>
                  <a:lnTo>
                    <a:pt x="136041" y="242261"/>
                  </a:lnTo>
                  <a:lnTo>
                    <a:pt x="153405" y="285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80117" y="2295212"/>
              <a:ext cx="105567" cy="157928"/>
            </a:xfrm>
            <a:custGeom>
              <a:avLst/>
              <a:gdLst/>
              <a:ahLst/>
              <a:cxnLst/>
              <a:rect l="0" t="0" r="0" b="0"/>
              <a:pathLst>
                <a:path w="105567" h="157928">
                  <a:moveTo>
                    <a:pt x="94826" y="0"/>
                  </a:moveTo>
                  <a:lnTo>
                    <a:pt x="32733" y="5589"/>
                  </a:lnTo>
                  <a:lnTo>
                    <a:pt x="5978" y="20243"/>
                  </a:lnTo>
                  <a:lnTo>
                    <a:pt x="1669" y="27534"/>
                  </a:lnTo>
                  <a:lnTo>
                    <a:pt x="0" y="44993"/>
                  </a:lnTo>
                  <a:lnTo>
                    <a:pt x="3533" y="52222"/>
                  </a:lnTo>
                  <a:lnTo>
                    <a:pt x="16816" y="63374"/>
                  </a:lnTo>
                  <a:lnTo>
                    <a:pt x="74314" y="87447"/>
                  </a:lnTo>
                  <a:lnTo>
                    <a:pt x="99927" y="103769"/>
                  </a:lnTo>
                  <a:lnTo>
                    <a:pt x="104076" y="112463"/>
                  </a:lnTo>
                  <a:lnTo>
                    <a:pt x="105566" y="134602"/>
                  </a:lnTo>
                  <a:lnTo>
                    <a:pt x="100816" y="142377"/>
                  </a:lnTo>
                  <a:lnTo>
                    <a:pt x="92970" y="147560"/>
                  </a:lnTo>
                  <a:lnTo>
                    <a:pt x="59571" y="154856"/>
                  </a:lnTo>
                  <a:lnTo>
                    <a:pt x="2112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74653" y="2474197"/>
              <a:ext cx="1389762" cy="31586"/>
            </a:xfrm>
            <a:custGeom>
              <a:avLst/>
              <a:gdLst/>
              <a:ahLst/>
              <a:cxnLst/>
              <a:rect l="0" t="0" r="0" b="0"/>
              <a:pathLst>
                <a:path w="1389762" h="31586">
                  <a:moveTo>
                    <a:pt x="1389761" y="31585"/>
                  </a:moveTo>
                  <a:lnTo>
                    <a:pt x="1347070" y="28465"/>
                  </a:lnTo>
                  <a:lnTo>
                    <a:pt x="1294241" y="22520"/>
                  </a:lnTo>
                  <a:lnTo>
                    <a:pt x="1234716" y="21346"/>
                  </a:lnTo>
                  <a:lnTo>
                    <a:pt x="1186154" y="21142"/>
                  </a:lnTo>
                  <a:lnTo>
                    <a:pt x="1127231" y="24193"/>
                  </a:lnTo>
                  <a:lnTo>
                    <a:pt x="1064942" y="30125"/>
                  </a:lnTo>
                  <a:lnTo>
                    <a:pt x="1003549" y="31296"/>
                  </a:lnTo>
                  <a:lnTo>
                    <a:pt x="954664" y="31500"/>
                  </a:lnTo>
                  <a:lnTo>
                    <a:pt x="895631" y="31568"/>
                  </a:lnTo>
                  <a:lnTo>
                    <a:pt x="833321" y="31582"/>
                  </a:lnTo>
                  <a:lnTo>
                    <a:pt x="771923" y="31584"/>
                  </a:lnTo>
                  <a:lnTo>
                    <a:pt x="721867" y="30415"/>
                  </a:lnTo>
                  <a:lnTo>
                    <a:pt x="671161" y="24349"/>
                  </a:lnTo>
                  <a:lnTo>
                    <a:pt x="608393" y="21707"/>
                  </a:lnTo>
                  <a:lnTo>
                    <a:pt x="545605" y="21185"/>
                  </a:lnTo>
                  <a:lnTo>
                    <a:pt x="496753" y="21095"/>
                  </a:lnTo>
                  <a:lnTo>
                    <a:pt x="435079" y="19894"/>
                  </a:lnTo>
                  <a:lnTo>
                    <a:pt x="386145" y="13823"/>
                  </a:lnTo>
                  <a:lnTo>
                    <a:pt x="327096" y="11179"/>
                  </a:lnTo>
                  <a:lnTo>
                    <a:pt x="270372" y="10657"/>
                  </a:lnTo>
                  <a:lnTo>
                    <a:pt x="214107" y="10553"/>
                  </a:lnTo>
                  <a:lnTo>
                    <a:pt x="154813" y="10533"/>
                  </a:lnTo>
                  <a:lnTo>
                    <a:pt x="92711" y="4940"/>
                  </a:lnTo>
                  <a:lnTo>
                    <a:pt x="31658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22342" y="2284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22342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639985" y="3039607"/>
            <a:ext cx="2951062" cy="603254"/>
            <a:chOff x="4639985" y="3039607"/>
            <a:chExt cx="2951062" cy="603254"/>
          </a:xfrm>
        </p:grpSpPr>
        <p:sp>
          <p:nvSpPr>
            <p:cNvPr id="64" name="Freeform 63"/>
            <p:cNvSpPr/>
            <p:nvPr/>
          </p:nvSpPr>
          <p:spPr>
            <a:xfrm>
              <a:off x="4639985" y="3039607"/>
              <a:ext cx="245239" cy="374716"/>
            </a:xfrm>
            <a:custGeom>
              <a:avLst/>
              <a:gdLst/>
              <a:ahLst/>
              <a:cxnLst/>
              <a:rect l="0" t="0" r="0" b="0"/>
              <a:pathLst>
                <a:path w="245239" h="374716">
                  <a:moveTo>
                    <a:pt x="66253" y="45242"/>
                  </a:moveTo>
                  <a:lnTo>
                    <a:pt x="50612" y="63223"/>
                  </a:lnTo>
                  <a:lnTo>
                    <a:pt x="25820" y="103805"/>
                  </a:lnTo>
                  <a:lnTo>
                    <a:pt x="20580" y="105341"/>
                  </a:lnTo>
                  <a:lnTo>
                    <a:pt x="15918" y="102856"/>
                  </a:lnTo>
                  <a:lnTo>
                    <a:pt x="11639" y="97689"/>
                  </a:lnTo>
                  <a:lnTo>
                    <a:pt x="11126" y="90736"/>
                  </a:lnTo>
                  <a:lnTo>
                    <a:pt x="16796" y="73650"/>
                  </a:lnTo>
                  <a:lnTo>
                    <a:pt x="33142" y="44301"/>
                  </a:lnTo>
                  <a:lnTo>
                    <a:pt x="58392" y="18967"/>
                  </a:lnTo>
                  <a:lnTo>
                    <a:pt x="88100" y="2232"/>
                  </a:lnTo>
                  <a:lnTo>
                    <a:pt x="108718" y="0"/>
                  </a:lnTo>
                  <a:lnTo>
                    <a:pt x="119130" y="1043"/>
                  </a:lnTo>
                  <a:lnTo>
                    <a:pt x="136937" y="11560"/>
                  </a:lnTo>
                  <a:lnTo>
                    <a:pt x="167433" y="46908"/>
                  </a:lnTo>
                  <a:lnTo>
                    <a:pt x="195436" y="108560"/>
                  </a:lnTo>
                  <a:lnTo>
                    <a:pt x="200846" y="151221"/>
                  </a:lnTo>
                  <a:lnTo>
                    <a:pt x="194268" y="208463"/>
                  </a:lnTo>
                  <a:lnTo>
                    <a:pt x="178315" y="265652"/>
                  </a:lnTo>
                  <a:lnTo>
                    <a:pt x="149525" y="318893"/>
                  </a:lnTo>
                  <a:lnTo>
                    <a:pt x="133678" y="338830"/>
                  </a:lnTo>
                  <a:lnTo>
                    <a:pt x="88497" y="367574"/>
                  </a:lnTo>
                  <a:lnTo>
                    <a:pt x="77573" y="372434"/>
                  </a:lnTo>
                  <a:lnTo>
                    <a:pt x="56076" y="374715"/>
                  </a:lnTo>
                  <a:lnTo>
                    <a:pt x="45430" y="373685"/>
                  </a:lnTo>
                  <a:lnTo>
                    <a:pt x="27363" y="363182"/>
                  </a:lnTo>
                  <a:lnTo>
                    <a:pt x="12704" y="346816"/>
                  </a:lnTo>
                  <a:lnTo>
                    <a:pt x="2289" y="327844"/>
                  </a:lnTo>
                  <a:lnTo>
                    <a:pt x="0" y="307713"/>
                  </a:lnTo>
                  <a:lnTo>
                    <a:pt x="1027" y="297432"/>
                  </a:lnTo>
                  <a:lnTo>
                    <a:pt x="11527" y="279769"/>
                  </a:lnTo>
                  <a:lnTo>
                    <a:pt x="19241" y="271784"/>
                  </a:lnTo>
                  <a:lnTo>
                    <a:pt x="30233" y="267630"/>
                  </a:lnTo>
                  <a:lnTo>
                    <a:pt x="58043" y="266134"/>
                  </a:lnTo>
                  <a:lnTo>
                    <a:pt x="117814" y="286100"/>
                  </a:lnTo>
                  <a:lnTo>
                    <a:pt x="138302" y="296180"/>
                  </a:lnTo>
                  <a:lnTo>
                    <a:pt x="173639" y="325007"/>
                  </a:lnTo>
                  <a:lnTo>
                    <a:pt x="214067" y="342660"/>
                  </a:lnTo>
                  <a:lnTo>
                    <a:pt x="228654" y="343934"/>
                  </a:lnTo>
                  <a:lnTo>
                    <a:pt x="245238" y="3400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60368" y="3259159"/>
              <a:ext cx="103881" cy="173132"/>
            </a:xfrm>
            <a:custGeom>
              <a:avLst/>
              <a:gdLst/>
              <a:ahLst/>
              <a:cxnLst/>
              <a:rect l="0" t="0" r="0" b="0"/>
              <a:pathLst>
                <a:path w="103881" h="173132">
                  <a:moveTo>
                    <a:pt x="93352" y="36260"/>
                  </a:moveTo>
                  <a:lnTo>
                    <a:pt x="93352" y="13904"/>
                  </a:lnTo>
                  <a:lnTo>
                    <a:pt x="88672" y="7318"/>
                  </a:lnTo>
                  <a:lnTo>
                    <a:pt x="80874" y="2927"/>
                  </a:lnTo>
                  <a:lnTo>
                    <a:pt x="70995" y="0"/>
                  </a:lnTo>
                  <a:lnTo>
                    <a:pt x="50660" y="2987"/>
                  </a:lnTo>
                  <a:lnTo>
                    <a:pt x="22601" y="17823"/>
                  </a:lnTo>
                  <a:lnTo>
                    <a:pt x="14599" y="23969"/>
                  </a:lnTo>
                  <a:lnTo>
                    <a:pt x="5708" y="43276"/>
                  </a:lnTo>
                  <a:lnTo>
                    <a:pt x="0" y="93798"/>
                  </a:lnTo>
                  <a:lnTo>
                    <a:pt x="5459" y="117985"/>
                  </a:lnTo>
                  <a:lnTo>
                    <a:pt x="21686" y="148212"/>
                  </a:lnTo>
                  <a:lnTo>
                    <a:pt x="28027" y="156518"/>
                  </a:lnTo>
                  <a:lnTo>
                    <a:pt x="47551" y="165747"/>
                  </a:lnTo>
                  <a:lnTo>
                    <a:pt x="103880" y="173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41198" y="3304185"/>
              <a:ext cx="95959" cy="130391"/>
            </a:xfrm>
            <a:custGeom>
              <a:avLst/>
              <a:gdLst/>
              <a:ahLst/>
              <a:cxnLst/>
              <a:rect l="0" t="0" r="0" b="0"/>
              <a:pathLst>
                <a:path w="95959" h="130391">
                  <a:moveTo>
                    <a:pt x="7279" y="75462"/>
                  </a:moveTo>
                  <a:lnTo>
                    <a:pt x="61153" y="57504"/>
                  </a:lnTo>
                  <a:lnTo>
                    <a:pt x="81526" y="50713"/>
                  </a:lnTo>
                  <a:lnTo>
                    <a:pt x="88362" y="43755"/>
                  </a:lnTo>
                  <a:lnTo>
                    <a:pt x="95958" y="23545"/>
                  </a:lnTo>
                  <a:lnTo>
                    <a:pt x="94474" y="15115"/>
                  </a:lnTo>
                  <a:lnTo>
                    <a:pt x="89975" y="8324"/>
                  </a:lnTo>
                  <a:lnTo>
                    <a:pt x="83467" y="2628"/>
                  </a:lnTo>
                  <a:lnTo>
                    <a:pt x="75618" y="0"/>
                  </a:lnTo>
                  <a:lnTo>
                    <a:pt x="57539" y="199"/>
                  </a:lnTo>
                  <a:lnTo>
                    <a:pt x="27630" y="12478"/>
                  </a:lnTo>
                  <a:lnTo>
                    <a:pt x="13204" y="27582"/>
                  </a:lnTo>
                  <a:lnTo>
                    <a:pt x="4062" y="47163"/>
                  </a:lnTo>
                  <a:lnTo>
                    <a:pt x="0" y="71464"/>
                  </a:lnTo>
                  <a:lnTo>
                    <a:pt x="4433" y="94742"/>
                  </a:lnTo>
                  <a:lnTo>
                    <a:pt x="8891" y="105863"/>
                  </a:lnTo>
                  <a:lnTo>
                    <a:pt x="23203" y="121339"/>
                  </a:lnTo>
                  <a:lnTo>
                    <a:pt x="31933" y="127104"/>
                  </a:lnTo>
                  <a:lnTo>
                    <a:pt x="50991" y="130390"/>
                  </a:lnTo>
                  <a:lnTo>
                    <a:pt x="80978" y="1281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06404" y="3317847"/>
              <a:ext cx="136871" cy="146029"/>
            </a:xfrm>
            <a:custGeom>
              <a:avLst/>
              <a:gdLst/>
              <a:ahLst/>
              <a:cxnLst/>
              <a:rect l="0" t="0" r="0" b="0"/>
              <a:pathLst>
                <a:path w="136871" h="146029">
                  <a:moveTo>
                    <a:pt x="0" y="61800"/>
                  </a:moveTo>
                  <a:lnTo>
                    <a:pt x="15619" y="117039"/>
                  </a:lnTo>
                  <a:lnTo>
                    <a:pt x="11430" y="75068"/>
                  </a:lnTo>
                  <a:lnTo>
                    <a:pt x="16385" y="41555"/>
                  </a:lnTo>
                  <a:lnTo>
                    <a:pt x="30851" y="9398"/>
                  </a:lnTo>
                  <a:lnTo>
                    <a:pt x="38114" y="3469"/>
                  </a:lnTo>
                  <a:lnTo>
                    <a:pt x="46467" y="686"/>
                  </a:lnTo>
                  <a:lnTo>
                    <a:pt x="55544" y="0"/>
                  </a:lnTo>
                  <a:lnTo>
                    <a:pt x="71870" y="5478"/>
                  </a:lnTo>
                  <a:lnTo>
                    <a:pt x="86924" y="16881"/>
                  </a:lnTo>
                  <a:lnTo>
                    <a:pt x="107383" y="43031"/>
                  </a:lnTo>
                  <a:lnTo>
                    <a:pt x="129203" y="93687"/>
                  </a:lnTo>
                  <a:lnTo>
                    <a:pt x="136870" y="1460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48559" y="3063792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28902"/>
                  </a:lnTo>
                  <a:lnTo>
                    <a:pt x="0" y="283462"/>
                  </a:lnTo>
                  <a:lnTo>
                    <a:pt x="3120" y="327314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43274" y="321119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6" y="0"/>
                  </a:lnTo>
                  <a:lnTo>
                    <a:pt x="95890" y="0"/>
                  </a:lnTo>
                  <a:lnTo>
                    <a:pt x="38352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95958" y="3274362"/>
              <a:ext cx="105286" cy="149130"/>
            </a:xfrm>
            <a:custGeom>
              <a:avLst/>
              <a:gdLst/>
              <a:ahLst/>
              <a:cxnLst/>
              <a:rect l="0" t="0" r="0" b="0"/>
              <a:pathLst>
                <a:path w="105286" h="149130">
                  <a:moveTo>
                    <a:pt x="0" y="63171"/>
                  </a:moveTo>
                  <a:lnTo>
                    <a:pt x="8334" y="100649"/>
                  </a:lnTo>
                  <a:lnTo>
                    <a:pt x="16306" y="149129"/>
                  </a:lnTo>
                  <a:lnTo>
                    <a:pt x="5124" y="88101"/>
                  </a:lnTo>
                  <a:lnTo>
                    <a:pt x="7347" y="59823"/>
                  </a:lnTo>
                  <a:lnTo>
                    <a:pt x="15354" y="37897"/>
                  </a:lnTo>
                  <a:lnTo>
                    <a:pt x="20765" y="28774"/>
                  </a:lnTo>
                  <a:lnTo>
                    <a:pt x="36135" y="15518"/>
                  </a:lnTo>
                  <a:lnTo>
                    <a:pt x="55834" y="689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57893" y="3325217"/>
              <a:ext cx="143393" cy="107900"/>
            </a:xfrm>
            <a:custGeom>
              <a:avLst/>
              <a:gdLst/>
              <a:ahLst/>
              <a:cxnLst/>
              <a:rect l="0" t="0" r="0" b="0"/>
              <a:pathLst>
                <a:path w="143393" h="107900">
                  <a:moveTo>
                    <a:pt x="90749" y="64959"/>
                  </a:moveTo>
                  <a:lnTo>
                    <a:pt x="90750" y="42602"/>
                  </a:lnTo>
                  <a:lnTo>
                    <a:pt x="84511" y="25387"/>
                  </a:lnTo>
                  <a:lnTo>
                    <a:pt x="79571" y="17521"/>
                  </a:lnTo>
                  <a:lnTo>
                    <a:pt x="64725" y="5661"/>
                  </a:lnTo>
                  <a:lnTo>
                    <a:pt x="55852" y="860"/>
                  </a:lnTo>
                  <a:lnTo>
                    <a:pt x="47597" y="0"/>
                  </a:lnTo>
                  <a:lnTo>
                    <a:pt x="32186" y="5282"/>
                  </a:lnTo>
                  <a:lnTo>
                    <a:pt x="10356" y="21411"/>
                  </a:lnTo>
                  <a:lnTo>
                    <a:pt x="2377" y="40535"/>
                  </a:lnTo>
                  <a:lnTo>
                    <a:pt x="0" y="63462"/>
                  </a:lnTo>
                  <a:lnTo>
                    <a:pt x="2843" y="85351"/>
                  </a:lnTo>
                  <a:lnTo>
                    <a:pt x="7579" y="93761"/>
                  </a:lnTo>
                  <a:lnTo>
                    <a:pt x="22199" y="106226"/>
                  </a:lnTo>
                  <a:lnTo>
                    <a:pt x="31011" y="107678"/>
                  </a:lnTo>
                  <a:lnTo>
                    <a:pt x="50161" y="103052"/>
                  </a:lnTo>
                  <a:lnTo>
                    <a:pt x="64131" y="90078"/>
                  </a:lnTo>
                  <a:lnTo>
                    <a:pt x="69495" y="81705"/>
                  </a:lnTo>
                  <a:lnTo>
                    <a:pt x="74240" y="79632"/>
                  </a:lnTo>
                  <a:lnTo>
                    <a:pt x="78573" y="81761"/>
                  </a:lnTo>
                  <a:lnTo>
                    <a:pt x="99523" y="104803"/>
                  </a:lnTo>
                  <a:lnTo>
                    <a:pt x="107127" y="107899"/>
                  </a:lnTo>
                  <a:lnTo>
                    <a:pt x="143392" y="1070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64456" y="3137492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74558"/>
                  </a:lnTo>
                  <a:lnTo>
                    <a:pt x="9878" y="228326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92875" y="3274036"/>
              <a:ext cx="161136" cy="158255"/>
            </a:xfrm>
            <a:custGeom>
              <a:avLst/>
              <a:gdLst/>
              <a:ahLst/>
              <a:cxnLst/>
              <a:rect l="0" t="0" r="0" b="0"/>
              <a:pathLst>
                <a:path w="161136" h="158255">
                  <a:moveTo>
                    <a:pt x="76907" y="74026"/>
                  </a:moveTo>
                  <a:lnTo>
                    <a:pt x="82497" y="57258"/>
                  </a:lnTo>
                  <a:lnTo>
                    <a:pt x="82121" y="39667"/>
                  </a:lnTo>
                  <a:lnTo>
                    <a:pt x="76885" y="21320"/>
                  </a:lnTo>
                  <a:lnTo>
                    <a:pt x="66758" y="5368"/>
                  </a:lnTo>
                  <a:lnTo>
                    <a:pt x="59613" y="1348"/>
                  </a:lnTo>
                  <a:lnTo>
                    <a:pt x="42315" y="0"/>
                  </a:lnTo>
                  <a:lnTo>
                    <a:pt x="33959" y="3618"/>
                  </a:lnTo>
                  <a:lnTo>
                    <a:pt x="18435" y="16997"/>
                  </a:lnTo>
                  <a:lnTo>
                    <a:pt x="2130" y="44260"/>
                  </a:lnTo>
                  <a:lnTo>
                    <a:pt x="0" y="70545"/>
                  </a:lnTo>
                  <a:lnTo>
                    <a:pt x="8163" y="123901"/>
                  </a:lnTo>
                  <a:lnTo>
                    <a:pt x="13530" y="133013"/>
                  </a:lnTo>
                  <a:lnTo>
                    <a:pt x="28853" y="146256"/>
                  </a:lnTo>
                  <a:lnTo>
                    <a:pt x="36682" y="147915"/>
                  </a:lnTo>
                  <a:lnTo>
                    <a:pt x="44241" y="146682"/>
                  </a:lnTo>
                  <a:lnTo>
                    <a:pt x="51620" y="143520"/>
                  </a:lnTo>
                  <a:lnTo>
                    <a:pt x="73184" y="122303"/>
                  </a:lnTo>
                  <a:lnTo>
                    <a:pt x="93026" y="83475"/>
                  </a:lnTo>
                  <a:lnTo>
                    <a:pt x="97012" y="83835"/>
                  </a:lnTo>
                  <a:lnTo>
                    <a:pt x="100839" y="87584"/>
                  </a:lnTo>
                  <a:lnTo>
                    <a:pt x="128343" y="145009"/>
                  </a:lnTo>
                  <a:lnTo>
                    <a:pt x="161135" y="158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96124" y="3321745"/>
              <a:ext cx="147400" cy="120197"/>
            </a:xfrm>
            <a:custGeom>
              <a:avLst/>
              <a:gdLst/>
              <a:ahLst/>
              <a:cxnLst/>
              <a:rect l="0" t="0" r="0" b="0"/>
              <a:pathLst>
                <a:path w="147400" h="120197">
                  <a:moveTo>
                    <a:pt x="0" y="26317"/>
                  </a:moveTo>
                  <a:lnTo>
                    <a:pt x="3120" y="69008"/>
                  </a:lnTo>
                  <a:lnTo>
                    <a:pt x="9553" y="120196"/>
                  </a:lnTo>
                  <a:lnTo>
                    <a:pt x="10443" y="68782"/>
                  </a:lnTo>
                  <a:lnTo>
                    <a:pt x="12844" y="31230"/>
                  </a:lnTo>
                  <a:lnTo>
                    <a:pt x="21696" y="12513"/>
                  </a:lnTo>
                  <a:lnTo>
                    <a:pt x="29672" y="6585"/>
                  </a:lnTo>
                  <a:lnTo>
                    <a:pt x="51012" y="0"/>
                  </a:lnTo>
                  <a:lnTo>
                    <a:pt x="60914" y="583"/>
                  </a:lnTo>
                  <a:lnTo>
                    <a:pt x="78156" y="7471"/>
                  </a:lnTo>
                  <a:lnTo>
                    <a:pt x="122608" y="44367"/>
                  </a:lnTo>
                  <a:lnTo>
                    <a:pt x="138234" y="70659"/>
                  </a:lnTo>
                  <a:lnTo>
                    <a:pt x="147399" y="1105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22466" y="3293099"/>
              <a:ext cx="221965" cy="349762"/>
            </a:xfrm>
            <a:custGeom>
              <a:avLst/>
              <a:gdLst/>
              <a:ahLst/>
              <a:cxnLst/>
              <a:rect l="0" t="0" r="0" b="0"/>
              <a:pathLst>
                <a:path w="221965" h="349762">
                  <a:moveTo>
                    <a:pt x="168456" y="107605"/>
                  </a:moveTo>
                  <a:lnTo>
                    <a:pt x="174045" y="90838"/>
                  </a:lnTo>
                  <a:lnTo>
                    <a:pt x="171932" y="58054"/>
                  </a:lnTo>
                  <a:lnTo>
                    <a:pt x="163897" y="24293"/>
                  </a:lnTo>
                  <a:lnTo>
                    <a:pt x="158397" y="15799"/>
                  </a:lnTo>
                  <a:lnTo>
                    <a:pt x="142928" y="3242"/>
                  </a:lnTo>
                  <a:lnTo>
                    <a:pt x="124355" y="0"/>
                  </a:lnTo>
                  <a:lnTo>
                    <a:pt x="114488" y="773"/>
                  </a:lnTo>
                  <a:lnTo>
                    <a:pt x="97287" y="10992"/>
                  </a:lnTo>
                  <a:lnTo>
                    <a:pt x="89425" y="18630"/>
                  </a:lnTo>
                  <a:lnTo>
                    <a:pt x="80688" y="39595"/>
                  </a:lnTo>
                  <a:lnTo>
                    <a:pt x="77976" y="63340"/>
                  </a:lnTo>
                  <a:lnTo>
                    <a:pt x="80670" y="85592"/>
                  </a:lnTo>
                  <a:lnTo>
                    <a:pt x="88885" y="104061"/>
                  </a:lnTo>
                  <a:lnTo>
                    <a:pt x="94352" y="112261"/>
                  </a:lnTo>
                  <a:lnTo>
                    <a:pt x="101506" y="115389"/>
                  </a:lnTo>
                  <a:lnTo>
                    <a:pt x="109785" y="115134"/>
                  </a:lnTo>
                  <a:lnTo>
                    <a:pt x="118814" y="112624"/>
                  </a:lnTo>
                  <a:lnTo>
                    <a:pt x="135084" y="100477"/>
                  </a:lnTo>
                  <a:lnTo>
                    <a:pt x="142699" y="92325"/>
                  </a:lnTo>
                  <a:lnTo>
                    <a:pt x="150115" y="89229"/>
                  </a:lnTo>
                  <a:lnTo>
                    <a:pt x="157398" y="89505"/>
                  </a:lnTo>
                  <a:lnTo>
                    <a:pt x="164594" y="92029"/>
                  </a:lnTo>
                  <a:lnTo>
                    <a:pt x="170560" y="98391"/>
                  </a:lnTo>
                  <a:lnTo>
                    <a:pt x="197965" y="155250"/>
                  </a:lnTo>
                  <a:lnTo>
                    <a:pt x="210420" y="209780"/>
                  </a:lnTo>
                  <a:lnTo>
                    <a:pt x="221964" y="249273"/>
                  </a:lnTo>
                  <a:lnTo>
                    <a:pt x="217194" y="268445"/>
                  </a:lnTo>
                  <a:lnTo>
                    <a:pt x="210307" y="275663"/>
                  </a:lnTo>
                  <a:lnTo>
                    <a:pt x="190176" y="286803"/>
                  </a:lnTo>
                  <a:lnTo>
                    <a:pt x="139125" y="295081"/>
                  </a:lnTo>
                  <a:lnTo>
                    <a:pt x="87099" y="299835"/>
                  </a:lnTo>
                  <a:lnTo>
                    <a:pt x="33134" y="316193"/>
                  </a:lnTo>
                  <a:lnTo>
                    <a:pt x="10857" y="332536"/>
                  </a:lnTo>
                  <a:lnTo>
                    <a:pt x="0" y="3497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17264" y="3169077"/>
              <a:ext cx="178986" cy="297652"/>
            </a:xfrm>
            <a:custGeom>
              <a:avLst/>
              <a:gdLst/>
              <a:ahLst/>
              <a:cxnLst/>
              <a:rect l="0" t="0" r="0" b="0"/>
              <a:pathLst>
                <a:path w="178986" h="297652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197100"/>
                  </a:lnTo>
                  <a:lnTo>
                    <a:pt x="0" y="255612"/>
                  </a:lnTo>
                  <a:lnTo>
                    <a:pt x="2340" y="262825"/>
                  </a:lnTo>
                  <a:lnTo>
                    <a:pt x="6239" y="265294"/>
                  </a:lnTo>
                  <a:lnTo>
                    <a:pt x="64152" y="248680"/>
                  </a:lnTo>
                  <a:lnTo>
                    <a:pt x="126428" y="222485"/>
                  </a:lnTo>
                  <a:lnTo>
                    <a:pt x="152364" y="197333"/>
                  </a:lnTo>
                  <a:lnTo>
                    <a:pt x="156558" y="187708"/>
                  </a:lnTo>
                  <a:lnTo>
                    <a:pt x="158098" y="167654"/>
                  </a:lnTo>
                  <a:lnTo>
                    <a:pt x="151765" y="150162"/>
                  </a:lnTo>
                  <a:lnTo>
                    <a:pt x="146800" y="142222"/>
                  </a:lnTo>
                  <a:lnTo>
                    <a:pt x="139980" y="138099"/>
                  </a:lnTo>
                  <a:lnTo>
                    <a:pt x="123045" y="136637"/>
                  </a:lnTo>
                  <a:lnTo>
                    <a:pt x="106940" y="143006"/>
                  </a:lnTo>
                  <a:lnTo>
                    <a:pt x="99369" y="147980"/>
                  </a:lnTo>
                  <a:lnTo>
                    <a:pt x="87838" y="162865"/>
                  </a:lnTo>
                  <a:lnTo>
                    <a:pt x="79983" y="182349"/>
                  </a:lnTo>
                  <a:lnTo>
                    <a:pt x="76731" y="219626"/>
                  </a:lnTo>
                  <a:lnTo>
                    <a:pt x="83827" y="257967"/>
                  </a:lnTo>
                  <a:lnTo>
                    <a:pt x="94188" y="276869"/>
                  </a:lnTo>
                  <a:lnTo>
                    <a:pt x="109712" y="289949"/>
                  </a:lnTo>
                  <a:lnTo>
                    <a:pt x="118765" y="295075"/>
                  </a:lnTo>
                  <a:lnTo>
                    <a:pt x="138183" y="297651"/>
                  </a:lnTo>
                  <a:lnTo>
                    <a:pt x="17898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68127" y="3310887"/>
              <a:ext cx="98363" cy="177082"/>
            </a:xfrm>
            <a:custGeom>
              <a:avLst/>
              <a:gdLst/>
              <a:ahLst/>
              <a:cxnLst/>
              <a:rect l="0" t="0" r="0" b="0"/>
              <a:pathLst>
                <a:path w="98363" h="177082">
                  <a:moveTo>
                    <a:pt x="86049" y="5589"/>
                  </a:moveTo>
                  <a:lnTo>
                    <a:pt x="69281" y="0"/>
                  </a:lnTo>
                  <a:lnTo>
                    <a:pt x="51690" y="376"/>
                  </a:lnTo>
                  <a:lnTo>
                    <a:pt x="33344" y="5612"/>
                  </a:lnTo>
                  <a:lnTo>
                    <a:pt x="17391" y="15738"/>
                  </a:lnTo>
                  <a:lnTo>
                    <a:pt x="5621" y="31157"/>
                  </a:lnTo>
                  <a:lnTo>
                    <a:pt x="845" y="40182"/>
                  </a:lnTo>
                  <a:lnTo>
                    <a:pt x="0" y="48538"/>
                  </a:lnTo>
                  <a:lnTo>
                    <a:pt x="5301" y="64062"/>
                  </a:lnTo>
                  <a:lnTo>
                    <a:pt x="18575" y="75641"/>
                  </a:lnTo>
                  <a:lnTo>
                    <a:pt x="80824" y="109231"/>
                  </a:lnTo>
                  <a:lnTo>
                    <a:pt x="97499" y="134564"/>
                  </a:lnTo>
                  <a:lnTo>
                    <a:pt x="98362" y="143045"/>
                  </a:lnTo>
                  <a:lnTo>
                    <a:pt x="93081" y="158707"/>
                  </a:lnTo>
                  <a:lnTo>
                    <a:pt x="79816" y="170348"/>
                  </a:lnTo>
                  <a:lnTo>
                    <a:pt x="71365" y="175090"/>
                  </a:lnTo>
                  <a:lnTo>
                    <a:pt x="63392" y="177081"/>
                  </a:lnTo>
                  <a:lnTo>
                    <a:pt x="33407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80518" y="334806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80518" y="347440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95709" y="3400704"/>
              <a:ext cx="2790053" cy="126343"/>
            </a:xfrm>
            <a:custGeom>
              <a:avLst/>
              <a:gdLst/>
              <a:ahLst/>
              <a:cxnLst/>
              <a:rect l="0" t="0" r="0" b="0"/>
              <a:pathLst>
                <a:path w="2790053" h="126343">
                  <a:moveTo>
                    <a:pt x="2790052" y="126342"/>
                  </a:moveTo>
                  <a:lnTo>
                    <a:pt x="2735007" y="109554"/>
                  </a:lnTo>
                  <a:lnTo>
                    <a:pt x="2683599" y="106128"/>
                  </a:lnTo>
                  <a:lnTo>
                    <a:pt x="2628385" y="105452"/>
                  </a:lnTo>
                  <a:lnTo>
                    <a:pt x="2572418" y="104149"/>
                  </a:lnTo>
                  <a:lnTo>
                    <a:pt x="2516302" y="96959"/>
                  </a:lnTo>
                  <a:lnTo>
                    <a:pt x="2460158" y="95192"/>
                  </a:lnTo>
                  <a:lnTo>
                    <a:pt x="2404008" y="93673"/>
                  </a:lnTo>
                  <a:lnTo>
                    <a:pt x="2344736" y="86440"/>
                  </a:lnTo>
                  <a:lnTo>
                    <a:pt x="2288228" y="79076"/>
                  </a:lnTo>
                  <a:lnTo>
                    <a:pt x="2227629" y="67526"/>
                  </a:lnTo>
                  <a:lnTo>
                    <a:pt x="2166266" y="64031"/>
                  </a:lnTo>
                  <a:lnTo>
                    <a:pt x="2109346" y="57752"/>
                  </a:lnTo>
                  <a:lnTo>
                    <a:pt x="2055900" y="53652"/>
                  </a:lnTo>
                  <a:lnTo>
                    <a:pt x="2003403" y="49722"/>
                  </a:lnTo>
                  <a:lnTo>
                    <a:pt x="1953302" y="43617"/>
                  </a:lnTo>
                  <a:lnTo>
                    <a:pt x="1891110" y="42411"/>
                  </a:lnTo>
                  <a:lnTo>
                    <a:pt x="1832552" y="42173"/>
                  </a:lnTo>
                  <a:lnTo>
                    <a:pt x="1775925" y="42126"/>
                  </a:lnTo>
                  <a:lnTo>
                    <a:pt x="1718508" y="42117"/>
                  </a:lnTo>
                  <a:lnTo>
                    <a:pt x="1669142" y="42115"/>
                  </a:lnTo>
                  <a:lnTo>
                    <a:pt x="1618640" y="42115"/>
                  </a:lnTo>
                  <a:lnTo>
                    <a:pt x="1555942" y="42114"/>
                  </a:lnTo>
                  <a:lnTo>
                    <a:pt x="1493168" y="42114"/>
                  </a:lnTo>
                  <a:lnTo>
                    <a:pt x="1434538" y="42114"/>
                  </a:lnTo>
                  <a:lnTo>
                    <a:pt x="1386131" y="40945"/>
                  </a:lnTo>
                  <a:lnTo>
                    <a:pt x="1327261" y="33781"/>
                  </a:lnTo>
                  <a:lnTo>
                    <a:pt x="1264982" y="32019"/>
                  </a:lnTo>
                  <a:lnTo>
                    <a:pt x="1204761" y="38907"/>
                  </a:lnTo>
                  <a:lnTo>
                    <a:pt x="1144685" y="41481"/>
                  </a:lnTo>
                  <a:lnTo>
                    <a:pt x="1082429" y="41989"/>
                  </a:lnTo>
                  <a:lnTo>
                    <a:pt x="1023901" y="42090"/>
                  </a:lnTo>
                  <a:lnTo>
                    <a:pt x="975513" y="43277"/>
                  </a:lnTo>
                  <a:lnTo>
                    <a:pt x="916648" y="50446"/>
                  </a:lnTo>
                  <a:lnTo>
                    <a:pt x="854371" y="52209"/>
                  </a:lnTo>
                  <a:lnTo>
                    <a:pt x="794149" y="52557"/>
                  </a:lnTo>
                  <a:lnTo>
                    <a:pt x="734073" y="52626"/>
                  </a:lnTo>
                  <a:lnTo>
                    <a:pt x="683487" y="52637"/>
                  </a:lnTo>
                  <a:lnTo>
                    <a:pt x="634574" y="52641"/>
                  </a:lnTo>
                  <a:lnTo>
                    <a:pt x="587325" y="52642"/>
                  </a:lnTo>
                  <a:lnTo>
                    <a:pt x="524547" y="52643"/>
                  </a:lnTo>
                  <a:lnTo>
                    <a:pt x="465916" y="52643"/>
                  </a:lnTo>
                  <a:lnTo>
                    <a:pt x="417510" y="52643"/>
                  </a:lnTo>
                  <a:lnTo>
                    <a:pt x="358639" y="52643"/>
                  </a:lnTo>
                  <a:lnTo>
                    <a:pt x="301950" y="52643"/>
                  </a:lnTo>
                  <a:lnTo>
                    <a:pt x="246861" y="53813"/>
                  </a:lnTo>
                  <a:lnTo>
                    <a:pt x="184544" y="61708"/>
                  </a:lnTo>
                  <a:lnTo>
                    <a:pt x="123498" y="64052"/>
                  </a:lnTo>
                  <a:lnTo>
                    <a:pt x="84165" y="67981"/>
                  </a:lnTo>
                  <a:lnTo>
                    <a:pt x="53005" y="61020"/>
                  </a:lnTo>
                  <a:lnTo>
                    <a:pt x="40016" y="523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582783" y="4042943"/>
            <a:ext cx="1157420" cy="484311"/>
            <a:chOff x="4582783" y="4042943"/>
            <a:chExt cx="1157420" cy="484311"/>
          </a:xfrm>
        </p:grpSpPr>
        <p:sp>
          <p:nvSpPr>
            <p:cNvPr id="82" name="Freeform 81"/>
            <p:cNvSpPr/>
            <p:nvPr/>
          </p:nvSpPr>
          <p:spPr>
            <a:xfrm>
              <a:off x="4582783" y="4042943"/>
              <a:ext cx="260327" cy="365785"/>
            </a:xfrm>
            <a:custGeom>
              <a:avLst/>
              <a:gdLst/>
              <a:ahLst/>
              <a:cxnLst/>
              <a:rect l="0" t="0" r="0" b="0"/>
              <a:pathLst>
                <a:path w="260327" h="365785">
                  <a:moveTo>
                    <a:pt x="91870" y="0"/>
                  </a:moveTo>
                  <a:lnTo>
                    <a:pt x="62561" y="34897"/>
                  </a:lnTo>
                  <a:lnTo>
                    <a:pt x="46219" y="67335"/>
                  </a:lnTo>
                  <a:lnTo>
                    <a:pt x="46228" y="65946"/>
                  </a:lnTo>
                  <a:lnTo>
                    <a:pt x="47404" y="61512"/>
                  </a:lnTo>
                  <a:lnTo>
                    <a:pt x="60237" y="44092"/>
                  </a:lnTo>
                  <a:lnTo>
                    <a:pt x="84447" y="29702"/>
                  </a:lnTo>
                  <a:lnTo>
                    <a:pt x="106898" y="28018"/>
                  </a:lnTo>
                  <a:lnTo>
                    <a:pt x="119436" y="29208"/>
                  </a:lnTo>
                  <a:lnTo>
                    <a:pt x="128965" y="33510"/>
                  </a:lnTo>
                  <a:lnTo>
                    <a:pt x="142671" y="47648"/>
                  </a:lnTo>
                  <a:lnTo>
                    <a:pt x="156965" y="75339"/>
                  </a:lnTo>
                  <a:lnTo>
                    <a:pt x="163019" y="116949"/>
                  </a:lnTo>
                  <a:lnTo>
                    <a:pt x="156660" y="175006"/>
                  </a:lnTo>
                  <a:lnTo>
                    <a:pt x="144139" y="228414"/>
                  </a:lnTo>
                  <a:lnTo>
                    <a:pt x="125746" y="282676"/>
                  </a:lnTo>
                  <a:lnTo>
                    <a:pt x="74137" y="343732"/>
                  </a:lnTo>
                  <a:lnTo>
                    <a:pt x="47621" y="359339"/>
                  </a:lnTo>
                  <a:lnTo>
                    <a:pt x="11948" y="365784"/>
                  </a:lnTo>
                  <a:lnTo>
                    <a:pt x="4664" y="363178"/>
                  </a:lnTo>
                  <a:lnTo>
                    <a:pt x="977" y="357932"/>
                  </a:lnTo>
                  <a:lnTo>
                    <a:pt x="0" y="342745"/>
                  </a:lnTo>
                  <a:lnTo>
                    <a:pt x="3465" y="324296"/>
                  </a:lnTo>
                  <a:lnTo>
                    <a:pt x="15144" y="307518"/>
                  </a:lnTo>
                  <a:lnTo>
                    <a:pt x="32033" y="293432"/>
                  </a:lnTo>
                  <a:lnTo>
                    <a:pt x="81780" y="270976"/>
                  </a:lnTo>
                  <a:lnTo>
                    <a:pt x="102593" y="269782"/>
                  </a:lnTo>
                  <a:lnTo>
                    <a:pt x="165586" y="284846"/>
                  </a:lnTo>
                  <a:lnTo>
                    <a:pt x="200279" y="291849"/>
                  </a:lnTo>
                  <a:lnTo>
                    <a:pt x="260326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035460" y="4324528"/>
              <a:ext cx="155090" cy="150015"/>
            </a:xfrm>
            <a:custGeom>
              <a:avLst/>
              <a:gdLst/>
              <a:ahLst/>
              <a:cxnLst/>
              <a:rect l="0" t="0" r="0" b="0"/>
              <a:pathLst>
                <a:path w="155090" h="150015">
                  <a:moveTo>
                    <a:pt x="91918" y="65855"/>
                  </a:moveTo>
                  <a:lnTo>
                    <a:pt x="97507" y="49087"/>
                  </a:lnTo>
                  <a:lnTo>
                    <a:pt x="97132" y="31497"/>
                  </a:lnTo>
                  <a:lnTo>
                    <a:pt x="95394" y="21893"/>
                  </a:lnTo>
                  <a:lnTo>
                    <a:pt x="90725" y="14320"/>
                  </a:lnTo>
                  <a:lnTo>
                    <a:pt x="76180" y="2786"/>
                  </a:lnTo>
                  <a:lnTo>
                    <a:pt x="58017" y="0"/>
                  </a:lnTo>
                  <a:lnTo>
                    <a:pt x="48261" y="895"/>
                  </a:lnTo>
                  <a:lnTo>
                    <a:pt x="31181" y="8128"/>
                  </a:lnTo>
                  <a:lnTo>
                    <a:pt x="23350" y="13332"/>
                  </a:lnTo>
                  <a:lnTo>
                    <a:pt x="11530" y="28473"/>
                  </a:lnTo>
                  <a:lnTo>
                    <a:pt x="6741" y="37425"/>
                  </a:lnTo>
                  <a:lnTo>
                    <a:pt x="0" y="77968"/>
                  </a:lnTo>
                  <a:lnTo>
                    <a:pt x="3592" y="115848"/>
                  </a:lnTo>
                  <a:lnTo>
                    <a:pt x="12107" y="135257"/>
                  </a:lnTo>
                  <a:lnTo>
                    <a:pt x="17654" y="143709"/>
                  </a:lnTo>
                  <a:lnTo>
                    <a:pt x="24861" y="148173"/>
                  </a:lnTo>
                  <a:lnTo>
                    <a:pt x="42228" y="150014"/>
                  </a:lnTo>
                  <a:lnTo>
                    <a:pt x="58525" y="143813"/>
                  </a:lnTo>
                  <a:lnTo>
                    <a:pt x="73567" y="132089"/>
                  </a:lnTo>
                  <a:lnTo>
                    <a:pt x="94019" y="105757"/>
                  </a:lnTo>
                  <a:lnTo>
                    <a:pt x="103770" y="85929"/>
                  </a:lnTo>
                  <a:lnTo>
                    <a:pt x="106838" y="83917"/>
                  </a:lnTo>
                  <a:lnTo>
                    <a:pt x="108884" y="87255"/>
                  </a:lnTo>
                  <a:lnTo>
                    <a:pt x="110248" y="94160"/>
                  </a:lnTo>
                  <a:lnTo>
                    <a:pt x="123346" y="115056"/>
                  </a:lnTo>
                  <a:lnTo>
                    <a:pt x="135522" y="122817"/>
                  </a:lnTo>
                  <a:lnTo>
                    <a:pt x="155089" y="12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32663" y="4327212"/>
              <a:ext cx="73700" cy="120557"/>
            </a:xfrm>
            <a:custGeom>
              <a:avLst/>
              <a:gdLst/>
              <a:ahLst/>
              <a:cxnLst/>
              <a:rect l="0" t="0" r="0" b="0"/>
              <a:pathLst>
                <a:path w="73700" h="120557">
                  <a:moveTo>
                    <a:pt x="0" y="73699"/>
                  </a:moveTo>
                  <a:lnTo>
                    <a:pt x="15618" y="120556"/>
                  </a:lnTo>
                  <a:lnTo>
                    <a:pt x="2596" y="60675"/>
                  </a:lnTo>
                  <a:lnTo>
                    <a:pt x="1731" y="47469"/>
                  </a:lnTo>
                  <a:lnTo>
                    <a:pt x="4663" y="37495"/>
                  </a:lnTo>
                  <a:lnTo>
                    <a:pt x="10128" y="29676"/>
                  </a:lnTo>
                  <a:lnTo>
                    <a:pt x="25558" y="17869"/>
                  </a:lnTo>
                  <a:lnTo>
                    <a:pt x="57821" y="387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76649" y="4328902"/>
              <a:ext cx="87642" cy="135181"/>
            </a:xfrm>
            <a:custGeom>
              <a:avLst/>
              <a:gdLst/>
              <a:ahLst/>
              <a:cxnLst/>
              <a:rect l="0" t="0" r="0" b="0"/>
              <a:pathLst>
                <a:path w="87642" h="135181">
                  <a:moveTo>
                    <a:pt x="66584" y="19367"/>
                  </a:moveTo>
                  <a:lnTo>
                    <a:pt x="55405" y="2599"/>
                  </a:lnTo>
                  <a:lnTo>
                    <a:pt x="49773" y="0"/>
                  </a:lnTo>
                  <a:lnTo>
                    <a:pt x="43679" y="606"/>
                  </a:lnTo>
                  <a:lnTo>
                    <a:pt x="30667" y="7520"/>
                  </a:lnTo>
                  <a:lnTo>
                    <a:pt x="17086" y="18391"/>
                  </a:lnTo>
                  <a:lnTo>
                    <a:pt x="1875" y="43254"/>
                  </a:lnTo>
                  <a:lnTo>
                    <a:pt x="0" y="62739"/>
                  </a:lnTo>
                  <a:lnTo>
                    <a:pt x="8328" y="103844"/>
                  </a:lnTo>
                  <a:lnTo>
                    <a:pt x="13709" y="111950"/>
                  </a:lnTo>
                  <a:lnTo>
                    <a:pt x="29046" y="124076"/>
                  </a:lnTo>
                  <a:lnTo>
                    <a:pt x="87641" y="1351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22624" y="4332151"/>
              <a:ext cx="106554" cy="131932"/>
            </a:xfrm>
            <a:custGeom>
              <a:avLst/>
              <a:gdLst/>
              <a:ahLst/>
              <a:cxnLst/>
              <a:rect l="0" t="0" r="0" b="0"/>
              <a:pathLst>
                <a:path w="106554" h="131932">
                  <a:moveTo>
                    <a:pt x="57479" y="5590"/>
                  </a:moveTo>
                  <a:lnTo>
                    <a:pt x="40712" y="0"/>
                  </a:lnTo>
                  <a:lnTo>
                    <a:pt x="23121" y="376"/>
                  </a:lnTo>
                  <a:lnTo>
                    <a:pt x="13517" y="2114"/>
                  </a:lnTo>
                  <a:lnTo>
                    <a:pt x="7114" y="7952"/>
                  </a:lnTo>
                  <a:lnTo>
                    <a:pt x="0" y="26917"/>
                  </a:lnTo>
                  <a:lnTo>
                    <a:pt x="443" y="36185"/>
                  </a:lnTo>
                  <a:lnTo>
                    <a:pt x="7173" y="52723"/>
                  </a:lnTo>
                  <a:lnTo>
                    <a:pt x="24203" y="64752"/>
                  </a:lnTo>
                  <a:lnTo>
                    <a:pt x="84379" y="86950"/>
                  </a:lnTo>
                  <a:lnTo>
                    <a:pt x="102970" y="98682"/>
                  </a:lnTo>
                  <a:lnTo>
                    <a:pt x="106524" y="105085"/>
                  </a:lnTo>
                  <a:lnTo>
                    <a:pt x="106553" y="111694"/>
                  </a:lnTo>
                  <a:lnTo>
                    <a:pt x="104233" y="118440"/>
                  </a:lnTo>
                  <a:lnTo>
                    <a:pt x="98007" y="122937"/>
                  </a:lnTo>
                  <a:lnTo>
                    <a:pt x="69228" y="129266"/>
                  </a:lnTo>
                  <a:lnTo>
                    <a:pt x="36422" y="1319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27502" y="4327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27502" y="44324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22010" y="4474611"/>
              <a:ext cx="1052851" cy="52643"/>
            </a:xfrm>
            <a:custGeom>
              <a:avLst/>
              <a:gdLst/>
              <a:ahLst/>
              <a:cxnLst/>
              <a:rect l="0" t="0" r="0" b="0"/>
              <a:pathLst>
                <a:path w="1052851" h="52643">
                  <a:moveTo>
                    <a:pt x="1052850" y="52642"/>
                  </a:moveTo>
                  <a:lnTo>
                    <a:pt x="994233" y="52642"/>
                  </a:lnTo>
                  <a:lnTo>
                    <a:pt x="933993" y="51472"/>
                  </a:lnTo>
                  <a:lnTo>
                    <a:pt x="882753" y="44309"/>
                  </a:lnTo>
                  <a:lnTo>
                    <a:pt x="821224" y="35167"/>
                  </a:lnTo>
                  <a:lnTo>
                    <a:pt x="764768" y="32293"/>
                  </a:lnTo>
                  <a:lnTo>
                    <a:pt x="703226" y="31725"/>
                  </a:lnTo>
                  <a:lnTo>
                    <a:pt x="646010" y="30443"/>
                  </a:lnTo>
                  <a:lnTo>
                    <a:pt x="586528" y="23258"/>
                  </a:lnTo>
                  <a:lnTo>
                    <a:pt x="524389" y="21492"/>
                  </a:lnTo>
                  <a:lnTo>
                    <a:pt x="467054" y="19973"/>
                  </a:lnTo>
                  <a:lnTo>
                    <a:pt x="410669" y="12741"/>
                  </a:lnTo>
                  <a:lnTo>
                    <a:pt x="348882" y="10966"/>
                  </a:lnTo>
                  <a:lnTo>
                    <a:pt x="295992" y="3380"/>
                  </a:lnTo>
                  <a:lnTo>
                    <a:pt x="244818" y="3787"/>
                  </a:lnTo>
                  <a:lnTo>
                    <a:pt x="194978" y="9197"/>
                  </a:lnTo>
                  <a:lnTo>
                    <a:pt x="146139" y="3030"/>
                  </a:lnTo>
                  <a:lnTo>
                    <a:pt x="85713" y="599"/>
                  </a:lnTo>
                  <a:lnTo>
                    <a:pt x="28369" y="1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548311" y="5127378"/>
            <a:ext cx="2695296" cy="554718"/>
            <a:chOff x="4548311" y="5127378"/>
            <a:chExt cx="2695296" cy="554718"/>
          </a:xfrm>
        </p:grpSpPr>
        <p:sp>
          <p:nvSpPr>
            <p:cNvPr id="91" name="Freeform 90"/>
            <p:cNvSpPr/>
            <p:nvPr/>
          </p:nvSpPr>
          <p:spPr>
            <a:xfrm>
              <a:off x="4664124" y="5127378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7937" y="57264"/>
                  </a:lnTo>
                  <a:lnTo>
                    <a:pt x="12724" y="106654"/>
                  </a:lnTo>
                  <a:lnTo>
                    <a:pt x="11179" y="155214"/>
                  </a:lnTo>
                  <a:lnTo>
                    <a:pt x="10721" y="205476"/>
                  </a:lnTo>
                  <a:lnTo>
                    <a:pt x="10586" y="261703"/>
                  </a:lnTo>
                  <a:lnTo>
                    <a:pt x="10546" y="315407"/>
                  </a:lnTo>
                  <a:lnTo>
                    <a:pt x="4943" y="37477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141208" y="5334613"/>
              <a:ext cx="200402" cy="249817"/>
            </a:xfrm>
            <a:custGeom>
              <a:avLst/>
              <a:gdLst/>
              <a:ahLst/>
              <a:cxnLst/>
              <a:rect l="0" t="0" r="0" b="0"/>
              <a:pathLst>
                <a:path w="200402" h="249817">
                  <a:moveTo>
                    <a:pt x="144098" y="55977"/>
                  </a:moveTo>
                  <a:lnTo>
                    <a:pt x="138508" y="39210"/>
                  </a:lnTo>
                  <a:lnTo>
                    <a:pt x="126406" y="24738"/>
                  </a:lnTo>
                  <a:lnTo>
                    <a:pt x="99861" y="6557"/>
                  </a:lnTo>
                  <a:lnTo>
                    <a:pt x="90040" y="1974"/>
                  </a:lnTo>
                  <a:lnTo>
                    <a:pt x="69769" y="0"/>
                  </a:lnTo>
                  <a:lnTo>
                    <a:pt x="49062" y="4192"/>
                  </a:lnTo>
                  <a:lnTo>
                    <a:pt x="28160" y="13855"/>
                  </a:lnTo>
                  <a:lnTo>
                    <a:pt x="13411" y="29067"/>
                  </a:lnTo>
                  <a:lnTo>
                    <a:pt x="4126" y="48697"/>
                  </a:lnTo>
                  <a:lnTo>
                    <a:pt x="0" y="73018"/>
                  </a:lnTo>
                  <a:lnTo>
                    <a:pt x="4405" y="93187"/>
                  </a:lnTo>
                  <a:lnTo>
                    <a:pt x="8855" y="101841"/>
                  </a:lnTo>
                  <a:lnTo>
                    <a:pt x="17671" y="107610"/>
                  </a:lnTo>
                  <a:lnTo>
                    <a:pt x="56855" y="115730"/>
                  </a:lnTo>
                  <a:lnTo>
                    <a:pt x="112610" y="118473"/>
                  </a:lnTo>
                  <a:lnTo>
                    <a:pt x="163094" y="124604"/>
                  </a:lnTo>
                  <a:lnTo>
                    <a:pt x="171970" y="129805"/>
                  </a:lnTo>
                  <a:lnTo>
                    <a:pt x="184951" y="144942"/>
                  </a:lnTo>
                  <a:lnTo>
                    <a:pt x="198836" y="173194"/>
                  </a:lnTo>
                  <a:lnTo>
                    <a:pt x="200401" y="193472"/>
                  </a:lnTo>
                  <a:lnTo>
                    <a:pt x="196027" y="214182"/>
                  </a:lnTo>
                  <a:lnTo>
                    <a:pt x="186285" y="235085"/>
                  </a:lnTo>
                  <a:lnTo>
                    <a:pt x="176901" y="242063"/>
                  </a:lnTo>
                  <a:lnTo>
                    <a:pt x="150878" y="249816"/>
                  </a:lnTo>
                  <a:lnTo>
                    <a:pt x="114521" y="248592"/>
                  </a:lnTo>
                  <a:lnTo>
                    <a:pt x="59869" y="2349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24498" y="5405500"/>
              <a:ext cx="138311" cy="170141"/>
            </a:xfrm>
            <a:custGeom>
              <a:avLst/>
              <a:gdLst/>
              <a:ahLst/>
              <a:cxnLst/>
              <a:rect l="0" t="0" r="0" b="0"/>
              <a:pathLst>
                <a:path w="138311" h="170141">
                  <a:moveTo>
                    <a:pt x="18735" y="69318"/>
                  </a:moveTo>
                  <a:lnTo>
                    <a:pt x="59592" y="75384"/>
                  </a:lnTo>
                  <a:lnTo>
                    <a:pt x="122237" y="64759"/>
                  </a:lnTo>
                  <a:lnTo>
                    <a:pt x="129850" y="58090"/>
                  </a:lnTo>
                  <a:lnTo>
                    <a:pt x="138310" y="38202"/>
                  </a:lnTo>
                  <a:lnTo>
                    <a:pt x="137056" y="28687"/>
                  </a:lnTo>
                  <a:lnTo>
                    <a:pt x="126304" y="11876"/>
                  </a:lnTo>
                  <a:lnTo>
                    <a:pt x="106708" y="2844"/>
                  </a:lnTo>
                  <a:lnTo>
                    <a:pt x="83570" y="0"/>
                  </a:lnTo>
                  <a:lnTo>
                    <a:pt x="61589" y="2635"/>
                  </a:lnTo>
                  <a:lnTo>
                    <a:pt x="43240" y="10825"/>
                  </a:lnTo>
                  <a:lnTo>
                    <a:pt x="35072" y="16285"/>
                  </a:lnTo>
                  <a:lnTo>
                    <a:pt x="22876" y="31710"/>
                  </a:lnTo>
                  <a:lnTo>
                    <a:pt x="5515" y="70208"/>
                  </a:lnTo>
                  <a:lnTo>
                    <a:pt x="0" y="106757"/>
                  </a:lnTo>
                  <a:lnTo>
                    <a:pt x="4949" y="127292"/>
                  </a:lnTo>
                  <a:lnTo>
                    <a:pt x="16117" y="144217"/>
                  </a:lnTo>
                  <a:lnTo>
                    <a:pt x="32779" y="159538"/>
                  </a:lnTo>
                  <a:lnTo>
                    <a:pt x="55003" y="167908"/>
                  </a:lnTo>
                  <a:lnTo>
                    <a:pt x="67480" y="170140"/>
                  </a:lnTo>
                  <a:lnTo>
                    <a:pt x="87582" y="166380"/>
                  </a:lnTo>
                  <a:lnTo>
                    <a:pt x="124020" y="1430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22217" y="5434977"/>
              <a:ext cx="231628" cy="155656"/>
            </a:xfrm>
            <a:custGeom>
              <a:avLst/>
              <a:gdLst/>
              <a:ahLst/>
              <a:cxnLst/>
              <a:rect l="0" t="0" r="0" b="0"/>
              <a:pathLst>
                <a:path w="231628" h="155656">
                  <a:moveTo>
                    <a:pt x="0" y="50370"/>
                  </a:moveTo>
                  <a:lnTo>
                    <a:pt x="9066" y="108987"/>
                  </a:lnTo>
                  <a:lnTo>
                    <a:pt x="15684" y="143777"/>
                  </a:lnTo>
                  <a:lnTo>
                    <a:pt x="16306" y="145397"/>
                  </a:lnTo>
                  <a:lnTo>
                    <a:pt x="11190" y="82316"/>
                  </a:lnTo>
                  <a:lnTo>
                    <a:pt x="13779" y="23708"/>
                  </a:lnTo>
                  <a:lnTo>
                    <a:pt x="16205" y="11539"/>
                  </a:lnTo>
                  <a:lnTo>
                    <a:pt x="22502" y="4595"/>
                  </a:lnTo>
                  <a:lnTo>
                    <a:pt x="31379" y="1136"/>
                  </a:lnTo>
                  <a:lnTo>
                    <a:pt x="41977" y="0"/>
                  </a:lnTo>
                  <a:lnTo>
                    <a:pt x="51381" y="2752"/>
                  </a:lnTo>
                  <a:lnTo>
                    <a:pt x="68070" y="15168"/>
                  </a:lnTo>
                  <a:lnTo>
                    <a:pt x="103053" y="72034"/>
                  </a:lnTo>
                  <a:lnTo>
                    <a:pt x="117622" y="103192"/>
                  </a:lnTo>
                  <a:lnTo>
                    <a:pt x="120529" y="104302"/>
                  </a:lnTo>
                  <a:lnTo>
                    <a:pt x="123759" y="89938"/>
                  </a:lnTo>
                  <a:lnTo>
                    <a:pt x="128172" y="43801"/>
                  </a:lnTo>
                  <a:lnTo>
                    <a:pt x="137294" y="25614"/>
                  </a:lnTo>
                  <a:lnTo>
                    <a:pt x="144172" y="22167"/>
                  </a:lnTo>
                  <a:lnTo>
                    <a:pt x="152267" y="22210"/>
                  </a:lnTo>
                  <a:lnTo>
                    <a:pt x="161173" y="24577"/>
                  </a:lnTo>
                  <a:lnTo>
                    <a:pt x="168280" y="29665"/>
                  </a:lnTo>
                  <a:lnTo>
                    <a:pt x="191212" y="66167"/>
                  </a:lnTo>
                  <a:lnTo>
                    <a:pt x="216427" y="122207"/>
                  </a:lnTo>
                  <a:lnTo>
                    <a:pt x="231627" y="1556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06487" y="546429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9065" y="58617"/>
                  </a:lnTo>
                  <a:lnTo>
                    <a:pt x="18669" y="10897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06487" y="53484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16423" y="5421183"/>
              <a:ext cx="111163" cy="171639"/>
            </a:xfrm>
            <a:custGeom>
              <a:avLst/>
              <a:gdLst/>
              <a:ahLst/>
              <a:cxnLst/>
              <a:rect l="0" t="0" r="0" b="0"/>
              <a:pathLst>
                <a:path w="111163" h="171639">
                  <a:moveTo>
                    <a:pt x="90105" y="43107"/>
                  </a:moveTo>
                  <a:lnTo>
                    <a:pt x="84517" y="20750"/>
                  </a:lnTo>
                  <a:lnTo>
                    <a:pt x="79361" y="12994"/>
                  </a:lnTo>
                  <a:lnTo>
                    <a:pt x="64273" y="1258"/>
                  </a:lnTo>
                  <a:lnTo>
                    <a:pt x="55336" y="0"/>
                  </a:lnTo>
                  <a:lnTo>
                    <a:pt x="36048" y="4841"/>
                  </a:lnTo>
                  <a:lnTo>
                    <a:pt x="18896" y="21030"/>
                  </a:lnTo>
                  <a:lnTo>
                    <a:pt x="5814" y="43824"/>
                  </a:lnTo>
                  <a:lnTo>
                    <a:pt x="0" y="69552"/>
                  </a:lnTo>
                  <a:lnTo>
                    <a:pt x="2316" y="110344"/>
                  </a:lnTo>
                  <a:lnTo>
                    <a:pt x="13653" y="134991"/>
                  </a:lnTo>
                  <a:lnTo>
                    <a:pt x="30390" y="155304"/>
                  </a:lnTo>
                  <a:lnTo>
                    <a:pt x="49528" y="168232"/>
                  </a:lnTo>
                  <a:lnTo>
                    <a:pt x="69731" y="171638"/>
                  </a:lnTo>
                  <a:lnTo>
                    <a:pt x="88069" y="169252"/>
                  </a:lnTo>
                  <a:lnTo>
                    <a:pt x="111162" y="1589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01285" y="548534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4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32870" y="5632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211813" y="5380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38155" y="5443233"/>
              <a:ext cx="105286" cy="154459"/>
            </a:xfrm>
            <a:custGeom>
              <a:avLst/>
              <a:gdLst/>
              <a:ahLst/>
              <a:cxnLst/>
              <a:rect l="0" t="0" r="0" b="0"/>
              <a:pathLst>
                <a:path w="105286" h="154459">
                  <a:moveTo>
                    <a:pt x="0" y="105285"/>
                  </a:moveTo>
                  <a:lnTo>
                    <a:pt x="9575" y="136567"/>
                  </a:lnTo>
                  <a:lnTo>
                    <a:pt x="20244" y="152723"/>
                  </a:lnTo>
                  <a:lnTo>
                    <a:pt x="22854" y="154458"/>
                  </a:lnTo>
                  <a:lnTo>
                    <a:pt x="23425" y="152105"/>
                  </a:lnTo>
                  <a:lnTo>
                    <a:pt x="6541" y="93799"/>
                  </a:lnTo>
                  <a:lnTo>
                    <a:pt x="1938" y="57298"/>
                  </a:lnTo>
                  <a:lnTo>
                    <a:pt x="7101" y="36774"/>
                  </a:lnTo>
                  <a:lnTo>
                    <a:pt x="11753" y="28026"/>
                  </a:lnTo>
                  <a:lnTo>
                    <a:pt x="26281" y="15185"/>
                  </a:lnTo>
                  <a:lnTo>
                    <a:pt x="35068" y="10124"/>
                  </a:lnTo>
                  <a:lnTo>
                    <a:pt x="91995" y="133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31999" y="5453761"/>
              <a:ext cx="122012" cy="160324"/>
            </a:xfrm>
            <a:custGeom>
              <a:avLst/>
              <a:gdLst/>
              <a:ahLst/>
              <a:cxnLst/>
              <a:rect l="0" t="0" r="0" b="0"/>
              <a:pathLst>
                <a:path w="122012" h="160324">
                  <a:moveTo>
                    <a:pt x="90426" y="0"/>
                  </a:moveTo>
                  <a:lnTo>
                    <a:pt x="68069" y="0"/>
                  </a:lnTo>
                  <a:lnTo>
                    <a:pt x="37398" y="11179"/>
                  </a:lnTo>
                  <a:lnTo>
                    <a:pt x="11672" y="34898"/>
                  </a:lnTo>
                  <a:lnTo>
                    <a:pt x="2782" y="57234"/>
                  </a:lnTo>
                  <a:lnTo>
                    <a:pt x="0" y="81590"/>
                  </a:lnTo>
                  <a:lnTo>
                    <a:pt x="10740" y="136523"/>
                  </a:lnTo>
                  <a:lnTo>
                    <a:pt x="16245" y="144828"/>
                  </a:lnTo>
                  <a:lnTo>
                    <a:pt x="31720" y="157175"/>
                  </a:lnTo>
                  <a:lnTo>
                    <a:pt x="53416" y="160323"/>
                  </a:lnTo>
                  <a:lnTo>
                    <a:pt x="76317" y="156653"/>
                  </a:lnTo>
                  <a:lnTo>
                    <a:pt x="106963" y="138352"/>
                  </a:lnTo>
                  <a:lnTo>
                    <a:pt x="122011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38238" y="524319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3120" y="169787"/>
                  </a:lnTo>
                  <a:lnTo>
                    <a:pt x="8333" y="225782"/>
                  </a:lnTo>
                  <a:lnTo>
                    <a:pt x="10095" y="286625"/>
                  </a:lnTo>
                  <a:lnTo>
                    <a:pt x="18805" y="34012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80352" y="5416352"/>
              <a:ext cx="171293" cy="216395"/>
            </a:xfrm>
            <a:custGeom>
              <a:avLst/>
              <a:gdLst/>
              <a:ahLst/>
              <a:cxnLst/>
              <a:rect l="0" t="0" r="0" b="0"/>
              <a:pathLst>
                <a:path w="171293" h="216395">
                  <a:moveTo>
                    <a:pt x="0" y="142694"/>
                  </a:moveTo>
                  <a:lnTo>
                    <a:pt x="11179" y="131516"/>
                  </a:lnTo>
                  <a:lnTo>
                    <a:pt x="29145" y="126028"/>
                  </a:lnTo>
                  <a:lnTo>
                    <a:pt x="92312" y="113810"/>
                  </a:lnTo>
                  <a:lnTo>
                    <a:pt x="131337" y="102681"/>
                  </a:lnTo>
                  <a:lnTo>
                    <a:pt x="150399" y="91375"/>
                  </a:lnTo>
                  <a:lnTo>
                    <a:pt x="163550" y="75432"/>
                  </a:lnTo>
                  <a:lnTo>
                    <a:pt x="168695" y="66267"/>
                  </a:lnTo>
                  <a:lnTo>
                    <a:pt x="171292" y="46726"/>
                  </a:lnTo>
                  <a:lnTo>
                    <a:pt x="170346" y="36601"/>
                  </a:lnTo>
                  <a:lnTo>
                    <a:pt x="159938" y="19113"/>
                  </a:lnTo>
                  <a:lnTo>
                    <a:pt x="152248" y="11174"/>
                  </a:lnTo>
                  <a:lnTo>
                    <a:pt x="131227" y="2352"/>
                  </a:lnTo>
                  <a:lnTo>
                    <a:pt x="119071" y="0"/>
                  </a:lnTo>
                  <a:lnTo>
                    <a:pt x="96205" y="3625"/>
                  </a:lnTo>
                  <a:lnTo>
                    <a:pt x="85194" y="7868"/>
                  </a:lnTo>
                  <a:lnTo>
                    <a:pt x="69839" y="21940"/>
                  </a:lnTo>
                  <a:lnTo>
                    <a:pt x="54619" y="52713"/>
                  </a:lnTo>
                  <a:lnTo>
                    <a:pt x="45819" y="91467"/>
                  </a:lnTo>
                  <a:lnTo>
                    <a:pt x="46332" y="129466"/>
                  </a:lnTo>
                  <a:lnTo>
                    <a:pt x="52178" y="152023"/>
                  </a:lnTo>
                  <a:lnTo>
                    <a:pt x="74994" y="191980"/>
                  </a:lnTo>
                  <a:lnTo>
                    <a:pt x="81581" y="200118"/>
                  </a:lnTo>
                  <a:lnTo>
                    <a:pt x="98259" y="209160"/>
                  </a:lnTo>
                  <a:lnTo>
                    <a:pt x="126342" y="2163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48311" y="5653803"/>
              <a:ext cx="2411027" cy="28293"/>
            </a:xfrm>
            <a:custGeom>
              <a:avLst/>
              <a:gdLst/>
              <a:ahLst/>
              <a:cxnLst/>
              <a:rect l="0" t="0" r="0" b="0"/>
              <a:pathLst>
                <a:path w="2411027" h="28293">
                  <a:moveTo>
                    <a:pt x="2411026" y="0"/>
                  </a:moveTo>
                  <a:lnTo>
                    <a:pt x="2356881" y="3119"/>
                  </a:lnTo>
                  <a:lnTo>
                    <a:pt x="2296345" y="9065"/>
                  </a:lnTo>
                  <a:lnTo>
                    <a:pt x="2245375" y="10095"/>
                  </a:lnTo>
                  <a:lnTo>
                    <a:pt x="2184156" y="10443"/>
                  </a:lnTo>
                  <a:lnTo>
                    <a:pt x="2123883" y="10511"/>
                  </a:lnTo>
                  <a:lnTo>
                    <a:pt x="2061588" y="10525"/>
                  </a:lnTo>
                  <a:lnTo>
                    <a:pt x="2012821" y="10527"/>
                  </a:lnTo>
                  <a:lnTo>
                    <a:pt x="1961326" y="10528"/>
                  </a:lnTo>
                  <a:lnTo>
                    <a:pt x="1909024" y="16117"/>
                  </a:lnTo>
                  <a:lnTo>
                    <a:pt x="1856482" y="19593"/>
                  </a:lnTo>
                  <a:lnTo>
                    <a:pt x="1803870" y="20623"/>
                  </a:lnTo>
                  <a:lnTo>
                    <a:pt x="1751236" y="20928"/>
                  </a:lnTo>
                  <a:lnTo>
                    <a:pt x="1698596" y="21019"/>
                  </a:lnTo>
                  <a:lnTo>
                    <a:pt x="1645954" y="21045"/>
                  </a:lnTo>
                  <a:lnTo>
                    <a:pt x="1587723" y="21053"/>
                  </a:lnTo>
                  <a:lnTo>
                    <a:pt x="1531605" y="21056"/>
                  </a:lnTo>
                  <a:lnTo>
                    <a:pt x="1474712" y="28292"/>
                  </a:lnTo>
                  <a:lnTo>
                    <a:pt x="1415814" y="27815"/>
                  </a:lnTo>
                  <a:lnTo>
                    <a:pt x="1358513" y="22392"/>
                  </a:lnTo>
                  <a:lnTo>
                    <a:pt x="1302514" y="21452"/>
                  </a:lnTo>
                  <a:lnTo>
                    <a:pt x="1247057" y="21174"/>
                  </a:lnTo>
                  <a:lnTo>
                    <a:pt x="1187991" y="21091"/>
                  </a:lnTo>
                  <a:lnTo>
                    <a:pt x="1126037" y="21067"/>
                  </a:lnTo>
                  <a:lnTo>
                    <a:pt x="1063226" y="21060"/>
                  </a:lnTo>
                  <a:lnTo>
                    <a:pt x="1005751" y="21057"/>
                  </a:lnTo>
                  <a:lnTo>
                    <a:pt x="946088" y="21057"/>
                  </a:lnTo>
                  <a:lnTo>
                    <a:pt x="883956" y="21057"/>
                  </a:lnTo>
                  <a:lnTo>
                    <a:pt x="838965" y="21057"/>
                  </a:lnTo>
                  <a:lnTo>
                    <a:pt x="794013" y="21057"/>
                  </a:lnTo>
                  <a:lnTo>
                    <a:pt x="734652" y="21057"/>
                  </a:lnTo>
                  <a:lnTo>
                    <a:pt x="673129" y="21057"/>
                  </a:lnTo>
                  <a:lnTo>
                    <a:pt x="610447" y="21057"/>
                  </a:lnTo>
                  <a:lnTo>
                    <a:pt x="547420" y="21057"/>
                  </a:lnTo>
                  <a:lnTo>
                    <a:pt x="484292" y="21057"/>
                  </a:lnTo>
                  <a:lnTo>
                    <a:pt x="422304" y="21057"/>
                  </a:lnTo>
                  <a:lnTo>
                    <a:pt x="366372" y="21057"/>
                  </a:lnTo>
                  <a:lnTo>
                    <a:pt x="312755" y="21057"/>
                  </a:lnTo>
                  <a:lnTo>
                    <a:pt x="259824" y="21057"/>
                  </a:lnTo>
                  <a:lnTo>
                    <a:pt x="208266" y="19887"/>
                  </a:lnTo>
                  <a:lnTo>
                    <a:pt x="145211" y="12723"/>
                  </a:lnTo>
                  <a:lnTo>
                    <a:pt x="82366" y="10962"/>
                  </a:lnTo>
                  <a:lnTo>
                    <a:pt x="20104" y="1058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12021" y="53484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22549" y="549587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6411855" y="178984"/>
            <a:ext cx="701711" cy="463255"/>
            <a:chOff x="6411855" y="178984"/>
            <a:chExt cx="701711" cy="463255"/>
          </a:xfrm>
        </p:grpSpPr>
        <p:sp>
          <p:nvSpPr>
            <p:cNvPr id="109" name="Freeform 108"/>
            <p:cNvSpPr/>
            <p:nvPr/>
          </p:nvSpPr>
          <p:spPr>
            <a:xfrm>
              <a:off x="6411855" y="178984"/>
              <a:ext cx="463255" cy="42115"/>
            </a:xfrm>
            <a:custGeom>
              <a:avLst/>
              <a:gdLst/>
              <a:ahLst/>
              <a:cxnLst/>
              <a:rect l="0" t="0" r="0" b="0"/>
              <a:pathLst>
                <a:path w="463255" h="42115">
                  <a:moveTo>
                    <a:pt x="0" y="0"/>
                  </a:moveTo>
                  <a:lnTo>
                    <a:pt x="48930" y="0"/>
                  </a:lnTo>
                  <a:lnTo>
                    <a:pt x="108060" y="5589"/>
                  </a:lnTo>
                  <a:lnTo>
                    <a:pt x="163632" y="10723"/>
                  </a:lnTo>
                  <a:lnTo>
                    <a:pt x="226052" y="25054"/>
                  </a:lnTo>
                  <a:lnTo>
                    <a:pt x="282215" y="31465"/>
                  </a:lnTo>
                  <a:lnTo>
                    <a:pt x="345301" y="39664"/>
                  </a:lnTo>
                  <a:lnTo>
                    <a:pt x="403170" y="41630"/>
                  </a:lnTo>
                  <a:lnTo>
                    <a:pt x="463254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22383" y="291800"/>
              <a:ext cx="210571" cy="266211"/>
            </a:xfrm>
            <a:custGeom>
              <a:avLst/>
              <a:gdLst/>
              <a:ahLst/>
              <a:cxnLst/>
              <a:rect l="0" t="0" r="0" b="0"/>
              <a:pathLst>
                <a:path w="210571" h="266211">
                  <a:moveTo>
                    <a:pt x="0" y="255681"/>
                  </a:moveTo>
                  <a:lnTo>
                    <a:pt x="14654" y="202654"/>
                  </a:lnTo>
                  <a:lnTo>
                    <a:pt x="28198" y="152443"/>
                  </a:lnTo>
                  <a:lnTo>
                    <a:pt x="45258" y="97465"/>
                  </a:lnTo>
                  <a:lnTo>
                    <a:pt x="69218" y="34762"/>
                  </a:lnTo>
                  <a:lnTo>
                    <a:pt x="76777" y="8536"/>
                  </a:lnTo>
                  <a:lnTo>
                    <a:pt x="82770" y="2011"/>
                  </a:lnTo>
                  <a:lnTo>
                    <a:pt x="90276" y="0"/>
                  </a:lnTo>
                  <a:lnTo>
                    <a:pt x="98788" y="999"/>
                  </a:lnTo>
                  <a:lnTo>
                    <a:pt x="106803" y="6345"/>
                  </a:lnTo>
                  <a:lnTo>
                    <a:pt x="128092" y="35055"/>
                  </a:lnTo>
                  <a:lnTo>
                    <a:pt x="150215" y="87288"/>
                  </a:lnTo>
                  <a:lnTo>
                    <a:pt x="168365" y="148209"/>
                  </a:lnTo>
                  <a:lnTo>
                    <a:pt x="185991" y="202751"/>
                  </a:lnTo>
                  <a:lnTo>
                    <a:pt x="210570" y="2662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464497" y="45272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51140" y="10528"/>
                  </a:lnTo>
                  <a:lnTo>
                    <a:pt x="27409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679919" y="290241"/>
              <a:ext cx="236055" cy="257241"/>
            </a:xfrm>
            <a:custGeom>
              <a:avLst/>
              <a:gdLst/>
              <a:ahLst/>
              <a:cxnLst/>
              <a:rect l="0" t="0" r="0" b="0"/>
              <a:pathLst>
                <a:path w="236055" h="257241">
                  <a:moveTo>
                    <a:pt x="47791" y="257240"/>
                  </a:moveTo>
                  <a:lnTo>
                    <a:pt x="36612" y="240473"/>
                  </a:lnTo>
                  <a:lnTo>
                    <a:pt x="24915" y="181795"/>
                  </a:lnTo>
                  <a:lnTo>
                    <a:pt x="12336" y="127044"/>
                  </a:lnTo>
                  <a:lnTo>
                    <a:pt x="5822" y="72339"/>
                  </a:lnTo>
                  <a:lnTo>
                    <a:pt x="0" y="37508"/>
                  </a:lnTo>
                  <a:lnTo>
                    <a:pt x="2373" y="15692"/>
                  </a:lnTo>
                  <a:lnTo>
                    <a:pt x="8154" y="8471"/>
                  </a:lnTo>
                  <a:lnTo>
                    <a:pt x="27055" y="447"/>
                  </a:lnTo>
                  <a:lnTo>
                    <a:pt x="47933" y="0"/>
                  </a:lnTo>
                  <a:lnTo>
                    <a:pt x="89932" y="9246"/>
                  </a:lnTo>
                  <a:lnTo>
                    <a:pt x="153078" y="38292"/>
                  </a:lnTo>
                  <a:lnTo>
                    <a:pt x="186785" y="61826"/>
                  </a:lnTo>
                  <a:lnTo>
                    <a:pt x="223082" y="101540"/>
                  </a:lnTo>
                  <a:lnTo>
                    <a:pt x="230983" y="124479"/>
                  </a:lnTo>
                  <a:lnTo>
                    <a:pt x="236054" y="177334"/>
                  </a:lnTo>
                  <a:lnTo>
                    <a:pt x="230509" y="198720"/>
                  </a:lnTo>
                  <a:lnTo>
                    <a:pt x="225755" y="207698"/>
                  </a:lnTo>
                  <a:lnTo>
                    <a:pt x="211114" y="220794"/>
                  </a:lnTo>
                  <a:lnTo>
                    <a:pt x="173119" y="238733"/>
                  </a:lnTo>
                  <a:lnTo>
                    <a:pt x="136657" y="244348"/>
                  </a:lnTo>
                  <a:lnTo>
                    <a:pt x="83106" y="238067"/>
                  </a:lnTo>
                  <a:lnTo>
                    <a:pt x="58319" y="236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075150" y="515896"/>
              <a:ext cx="38416" cy="126343"/>
            </a:xfrm>
            <a:custGeom>
              <a:avLst/>
              <a:gdLst/>
              <a:ahLst/>
              <a:cxnLst/>
              <a:rect l="0" t="0" r="0" b="0"/>
              <a:pathLst>
                <a:path w="38416" h="126343">
                  <a:moveTo>
                    <a:pt x="0" y="0"/>
                  </a:moveTo>
                  <a:lnTo>
                    <a:pt x="29309" y="29308"/>
                  </a:lnTo>
                  <a:lnTo>
                    <a:pt x="36423" y="48901"/>
                  </a:lnTo>
                  <a:lnTo>
                    <a:pt x="38415" y="72036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7433119" y="168455"/>
            <a:ext cx="624268" cy="484312"/>
            <a:chOff x="7433119" y="168455"/>
            <a:chExt cx="624268" cy="484312"/>
          </a:xfrm>
        </p:grpSpPr>
        <p:sp>
          <p:nvSpPr>
            <p:cNvPr id="115" name="Freeform 114"/>
            <p:cNvSpPr/>
            <p:nvPr/>
          </p:nvSpPr>
          <p:spPr>
            <a:xfrm>
              <a:off x="7433119" y="168455"/>
              <a:ext cx="410612" cy="31587"/>
            </a:xfrm>
            <a:custGeom>
              <a:avLst/>
              <a:gdLst/>
              <a:ahLst/>
              <a:cxnLst/>
              <a:rect l="0" t="0" r="0" b="0"/>
              <a:pathLst>
                <a:path w="410612" h="31587">
                  <a:moveTo>
                    <a:pt x="0" y="0"/>
                  </a:moveTo>
                  <a:lnTo>
                    <a:pt x="58617" y="0"/>
                  </a:lnTo>
                  <a:lnTo>
                    <a:pt x="113961" y="7236"/>
                  </a:lnTo>
                  <a:lnTo>
                    <a:pt x="176886" y="9879"/>
                  </a:lnTo>
                  <a:lnTo>
                    <a:pt x="240311" y="15990"/>
                  </a:lnTo>
                  <a:lnTo>
                    <a:pt x="300759" y="20056"/>
                  </a:lnTo>
                  <a:lnTo>
                    <a:pt x="360879" y="23979"/>
                  </a:lnTo>
                  <a:lnTo>
                    <a:pt x="41061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454176" y="246195"/>
              <a:ext cx="189514" cy="280230"/>
            </a:xfrm>
            <a:custGeom>
              <a:avLst/>
              <a:gdLst/>
              <a:ahLst/>
              <a:cxnLst/>
              <a:rect l="0" t="0" r="0" b="0"/>
              <a:pathLst>
                <a:path w="189514" h="280230">
                  <a:moveTo>
                    <a:pt x="0" y="259172"/>
                  </a:moveTo>
                  <a:lnTo>
                    <a:pt x="3119" y="216481"/>
                  </a:lnTo>
                  <a:lnTo>
                    <a:pt x="17958" y="163170"/>
                  </a:lnTo>
                  <a:lnTo>
                    <a:pt x="35149" y="102698"/>
                  </a:lnTo>
                  <a:lnTo>
                    <a:pt x="52649" y="40461"/>
                  </a:lnTo>
                  <a:lnTo>
                    <a:pt x="60835" y="19248"/>
                  </a:lnTo>
                  <a:lnTo>
                    <a:pt x="72271" y="2021"/>
                  </a:lnTo>
                  <a:lnTo>
                    <a:pt x="78596" y="0"/>
                  </a:lnTo>
                  <a:lnTo>
                    <a:pt x="85153" y="2163"/>
                  </a:lnTo>
                  <a:lnTo>
                    <a:pt x="91864" y="7114"/>
                  </a:lnTo>
                  <a:lnTo>
                    <a:pt x="102439" y="21974"/>
                  </a:lnTo>
                  <a:lnTo>
                    <a:pt x="122458" y="77548"/>
                  </a:lnTo>
                  <a:lnTo>
                    <a:pt x="145919" y="132483"/>
                  </a:lnTo>
                  <a:lnTo>
                    <a:pt x="171528" y="195971"/>
                  </a:lnTo>
                  <a:lnTo>
                    <a:pt x="186335" y="253854"/>
                  </a:lnTo>
                  <a:lnTo>
                    <a:pt x="189513" y="280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85761" y="431668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99393" y="2195"/>
                  </a:lnTo>
                  <a:lnTo>
                    <a:pt x="64545" y="3770"/>
                  </a:lnTo>
                  <a:lnTo>
                    <a:pt x="42725" y="6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717388" y="315854"/>
              <a:ext cx="115815" cy="222078"/>
            </a:xfrm>
            <a:custGeom>
              <a:avLst/>
              <a:gdLst/>
              <a:ahLst/>
              <a:cxnLst/>
              <a:rect l="0" t="0" r="0" b="0"/>
              <a:pathLst>
                <a:path w="115815" h="222078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1"/>
                  </a:lnTo>
                  <a:lnTo>
                    <a:pt x="0" y="192653"/>
                  </a:lnTo>
                  <a:lnTo>
                    <a:pt x="3510" y="203305"/>
                  </a:lnTo>
                  <a:lnTo>
                    <a:pt x="16768" y="218260"/>
                  </a:lnTo>
                  <a:lnTo>
                    <a:pt x="25216" y="221546"/>
                  </a:lnTo>
                  <a:lnTo>
                    <a:pt x="43963" y="222077"/>
                  </a:lnTo>
                  <a:lnTo>
                    <a:pt x="91881" y="212894"/>
                  </a:lnTo>
                  <a:lnTo>
                    <a:pt x="11581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727917" y="410611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408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48974" y="294797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3721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91130" y="515896"/>
              <a:ext cx="66257" cy="136871"/>
            </a:xfrm>
            <a:custGeom>
              <a:avLst/>
              <a:gdLst/>
              <a:ahLst/>
              <a:cxnLst/>
              <a:rect l="0" t="0" r="0" b="0"/>
              <a:pathLst>
                <a:path w="66257" h="136871">
                  <a:moveTo>
                    <a:pt x="0" y="0"/>
                  </a:moveTo>
                  <a:lnTo>
                    <a:pt x="24046" y="9575"/>
                  </a:lnTo>
                  <a:lnTo>
                    <a:pt x="38373" y="20243"/>
                  </a:lnTo>
                  <a:lnTo>
                    <a:pt x="54003" y="44992"/>
                  </a:lnTo>
                  <a:lnTo>
                    <a:pt x="66044" y="74552"/>
                  </a:lnTo>
                  <a:lnTo>
                    <a:pt x="66256" y="84796"/>
                  </a:lnTo>
                  <a:lnTo>
                    <a:pt x="56546" y="113642"/>
                  </a:lnTo>
                  <a:lnTo>
                    <a:pt x="42113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8391212" y="189512"/>
            <a:ext cx="595795" cy="484312"/>
            <a:chOff x="8391212" y="189512"/>
            <a:chExt cx="595795" cy="484312"/>
          </a:xfrm>
        </p:grpSpPr>
        <p:sp>
          <p:nvSpPr>
            <p:cNvPr id="123" name="Freeform 122"/>
            <p:cNvSpPr/>
            <p:nvPr/>
          </p:nvSpPr>
          <p:spPr>
            <a:xfrm>
              <a:off x="8391212" y="189512"/>
              <a:ext cx="410612" cy="42115"/>
            </a:xfrm>
            <a:custGeom>
              <a:avLst/>
              <a:gdLst/>
              <a:ahLst/>
              <a:cxnLst/>
              <a:rect l="0" t="0" r="0" b="0"/>
              <a:pathLst>
                <a:path w="410612" h="42115">
                  <a:moveTo>
                    <a:pt x="0" y="0"/>
                  </a:moveTo>
                  <a:lnTo>
                    <a:pt x="56215" y="16789"/>
                  </a:lnTo>
                  <a:lnTo>
                    <a:pt x="114786" y="20214"/>
                  </a:lnTo>
                  <a:lnTo>
                    <a:pt x="171763" y="26480"/>
                  </a:lnTo>
                  <a:lnTo>
                    <a:pt x="229247" y="30577"/>
                  </a:lnTo>
                  <a:lnTo>
                    <a:pt x="292595" y="34506"/>
                  </a:lnTo>
                  <a:lnTo>
                    <a:pt x="339379" y="39860"/>
                  </a:lnTo>
                  <a:lnTo>
                    <a:pt x="380926" y="41447"/>
                  </a:lnTo>
                  <a:lnTo>
                    <a:pt x="41061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443855" y="302903"/>
              <a:ext cx="157928" cy="244579"/>
            </a:xfrm>
            <a:custGeom>
              <a:avLst/>
              <a:gdLst/>
              <a:ahLst/>
              <a:cxnLst/>
              <a:rect l="0" t="0" r="0" b="0"/>
              <a:pathLst>
                <a:path w="157928" h="244579">
                  <a:moveTo>
                    <a:pt x="0" y="244578"/>
                  </a:moveTo>
                  <a:lnTo>
                    <a:pt x="3120" y="201887"/>
                  </a:lnTo>
                  <a:lnTo>
                    <a:pt x="10723" y="141340"/>
                  </a:lnTo>
                  <a:lnTo>
                    <a:pt x="25054" y="78010"/>
                  </a:lnTo>
                  <a:lnTo>
                    <a:pt x="42178" y="15395"/>
                  </a:lnTo>
                  <a:lnTo>
                    <a:pt x="45666" y="4052"/>
                  </a:lnTo>
                  <a:lnTo>
                    <a:pt x="49162" y="0"/>
                  </a:lnTo>
                  <a:lnTo>
                    <a:pt x="52662" y="807"/>
                  </a:lnTo>
                  <a:lnTo>
                    <a:pt x="72273" y="32909"/>
                  </a:lnTo>
                  <a:lnTo>
                    <a:pt x="94106" y="86506"/>
                  </a:lnTo>
                  <a:lnTo>
                    <a:pt x="115756" y="149809"/>
                  </a:lnTo>
                  <a:lnTo>
                    <a:pt x="145199" y="212992"/>
                  </a:lnTo>
                  <a:lnTo>
                    <a:pt x="157927" y="244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07026" y="463253"/>
              <a:ext cx="31586" cy="10530"/>
            </a:xfrm>
            <a:custGeom>
              <a:avLst/>
              <a:gdLst/>
              <a:ahLst/>
              <a:cxnLst/>
              <a:rect l="0" t="0" r="0" b="0"/>
              <a:pathLst>
                <a:path w="31586" h="10530">
                  <a:moveTo>
                    <a:pt x="31585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627929" y="323771"/>
              <a:ext cx="163367" cy="231906"/>
            </a:xfrm>
            <a:custGeom>
              <a:avLst/>
              <a:gdLst/>
              <a:ahLst/>
              <a:cxnLst/>
              <a:rect l="0" t="0" r="0" b="0"/>
              <a:pathLst>
                <a:path w="163367" h="231906">
                  <a:moveTo>
                    <a:pt x="121252" y="44726"/>
                  </a:moveTo>
                  <a:lnTo>
                    <a:pt x="115663" y="22369"/>
                  </a:lnTo>
                  <a:lnTo>
                    <a:pt x="110508" y="14614"/>
                  </a:lnTo>
                  <a:lnTo>
                    <a:pt x="95419" y="2877"/>
                  </a:lnTo>
                  <a:lnTo>
                    <a:pt x="73896" y="0"/>
                  </a:lnTo>
                  <a:lnTo>
                    <a:pt x="61605" y="871"/>
                  </a:lnTo>
                  <a:lnTo>
                    <a:pt x="41710" y="11197"/>
                  </a:lnTo>
                  <a:lnTo>
                    <a:pt x="9873" y="46422"/>
                  </a:lnTo>
                  <a:lnTo>
                    <a:pt x="1561" y="72776"/>
                  </a:lnTo>
                  <a:lnTo>
                    <a:pt x="0" y="117378"/>
                  </a:lnTo>
                  <a:lnTo>
                    <a:pt x="9953" y="168781"/>
                  </a:lnTo>
                  <a:lnTo>
                    <a:pt x="25364" y="196387"/>
                  </a:lnTo>
                  <a:lnTo>
                    <a:pt x="41200" y="208837"/>
                  </a:lnTo>
                  <a:lnTo>
                    <a:pt x="79963" y="226362"/>
                  </a:lnTo>
                  <a:lnTo>
                    <a:pt x="116557" y="231905"/>
                  </a:lnTo>
                  <a:lnTo>
                    <a:pt x="137102" y="226962"/>
                  </a:lnTo>
                  <a:lnTo>
                    <a:pt x="163366" y="213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896580" y="536953"/>
              <a:ext cx="90427" cy="136871"/>
            </a:xfrm>
            <a:custGeom>
              <a:avLst/>
              <a:gdLst/>
              <a:ahLst/>
              <a:cxnLst/>
              <a:rect l="0" t="0" r="0" b="0"/>
              <a:pathLst>
                <a:path w="90427" h="136871">
                  <a:moveTo>
                    <a:pt x="0" y="0"/>
                  </a:moveTo>
                  <a:lnTo>
                    <a:pt x="42692" y="14572"/>
                  </a:lnTo>
                  <a:lnTo>
                    <a:pt x="78753" y="39403"/>
                  </a:lnTo>
                  <a:lnTo>
                    <a:pt x="87644" y="59237"/>
                  </a:lnTo>
                  <a:lnTo>
                    <a:pt x="90426" y="82479"/>
                  </a:lnTo>
                  <a:lnTo>
                    <a:pt x="87763" y="104508"/>
                  </a:lnTo>
                  <a:lnTo>
                    <a:pt x="83075" y="112956"/>
                  </a:lnTo>
                  <a:lnTo>
                    <a:pt x="52643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9317720" y="200041"/>
            <a:ext cx="410768" cy="371640"/>
            <a:chOff x="9317720" y="200041"/>
            <a:chExt cx="410768" cy="371640"/>
          </a:xfrm>
        </p:grpSpPr>
        <p:sp>
          <p:nvSpPr>
            <p:cNvPr id="129" name="Freeform 128"/>
            <p:cNvSpPr/>
            <p:nvPr/>
          </p:nvSpPr>
          <p:spPr>
            <a:xfrm>
              <a:off x="9317720" y="200041"/>
              <a:ext cx="400084" cy="63172"/>
            </a:xfrm>
            <a:custGeom>
              <a:avLst/>
              <a:gdLst/>
              <a:ahLst/>
              <a:cxnLst/>
              <a:rect l="0" t="0" r="0" b="0"/>
              <a:pathLst>
                <a:path w="400084" h="63172">
                  <a:moveTo>
                    <a:pt x="0" y="0"/>
                  </a:moveTo>
                  <a:lnTo>
                    <a:pt x="37478" y="8333"/>
                  </a:lnTo>
                  <a:lnTo>
                    <a:pt x="88901" y="10095"/>
                  </a:lnTo>
                  <a:lnTo>
                    <a:pt x="144120" y="18848"/>
                  </a:lnTo>
                  <a:lnTo>
                    <a:pt x="200087" y="31842"/>
                  </a:lnTo>
                  <a:lnTo>
                    <a:pt x="256202" y="40085"/>
                  </a:lnTo>
                  <a:lnTo>
                    <a:pt x="311178" y="42883"/>
                  </a:lnTo>
                  <a:lnTo>
                    <a:pt x="373471" y="56715"/>
                  </a:lnTo>
                  <a:lnTo>
                    <a:pt x="400083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328249" y="338271"/>
              <a:ext cx="178985" cy="219740"/>
            </a:xfrm>
            <a:custGeom>
              <a:avLst/>
              <a:gdLst/>
              <a:ahLst/>
              <a:cxnLst/>
              <a:rect l="0" t="0" r="0" b="0"/>
              <a:pathLst>
                <a:path w="178985" h="219740">
                  <a:moveTo>
                    <a:pt x="0" y="219739"/>
                  </a:moveTo>
                  <a:lnTo>
                    <a:pt x="0" y="170808"/>
                  </a:lnTo>
                  <a:lnTo>
                    <a:pt x="5589" y="111678"/>
                  </a:lnTo>
                  <a:lnTo>
                    <a:pt x="29664" y="52304"/>
                  </a:lnTo>
                  <a:lnTo>
                    <a:pt x="50833" y="9371"/>
                  </a:lnTo>
                  <a:lnTo>
                    <a:pt x="58455" y="3454"/>
                  </a:lnTo>
                  <a:lnTo>
                    <a:pt x="67045" y="680"/>
                  </a:lnTo>
                  <a:lnTo>
                    <a:pt x="76282" y="0"/>
                  </a:lnTo>
                  <a:lnTo>
                    <a:pt x="84780" y="4226"/>
                  </a:lnTo>
                  <a:lnTo>
                    <a:pt x="129591" y="62148"/>
                  </a:lnTo>
                  <a:lnTo>
                    <a:pt x="159323" y="114498"/>
                  </a:lnTo>
                  <a:lnTo>
                    <a:pt x="170372" y="175436"/>
                  </a:lnTo>
                  <a:lnTo>
                    <a:pt x="178984" y="219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328249" y="47378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125691" y="9879"/>
                  </a:lnTo>
                  <a:lnTo>
                    <a:pt x="107725" y="4390"/>
                  </a:lnTo>
                  <a:lnTo>
                    <a:pt x="45728" y="5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549347" y="368619"/>
              <a:ext cx="179141" cy="203062"/>
            </a:xfrm>
            <a:custGeom>
              <a:avLst/>
              <a:gdLst/>
              <a:ahLst/>
              <a:cxnLst/>
              <a:rect l="0" t="0" r="0" b="0"/>
              <a:pathLst>
                <a:path w="179141" h="203062">
                  <a:moveTo>
                    <a:pt x="0" y="63049"/>
                  </a:moveTo>
                  <a:lnTo>
                    <a:pt x="5589" y="125142"/>
                  </a:lnTo>
                  <a:lnTo>
                    <a:pt x="9065" y="163075"/>
                  </a:lnTo>
                  <a:lnTo>
                    <a:pt x="8383" y="165998"/>
                  </a:lnTo>
                  <a:lnTo>
                    <a:pt x="4506" y="153648"/>
                  </a:lnTo>
                  <a:lnTo>
                    <a:pt x="890" y="105295"/>
                  </a:lnTo>
                  <a:lnTo>
                    <a:pt x="3295" y="46871"/>
                  </a:lnTo>
                  <a:lnTo>
                    <a:pt x="9654" y="24273"/>
                  </a:lnTo>
                  <a:lnTo>
                    <a:pt x="20278" y="6431"/>
                  </a:lnTo>
                  <a:lnTo>
                    <a:pt x="27557" y="1907"/>
                  </a:lnTo>
                  <a:lnTo>
                    <a:pt x="45003" y="0"/>
                  </a:lnTo>
                  <a:lnTo>
                    <a:pt x="74556" y="5503"/>
                  </a:lnTo>
                  <a:lnTo>
                    <a:pt x="82459" y="10647"/>
                  </a:lnTo>
                  <a:lnTo>
                    <a:pt x="94361" y="25721"/>
                  </a:lnTo>
                  <a:lnTo>
                    <a:pt x="97310" y="44119"/>
                  </a:lnTo>
                  <a:lnTo>
                    <a:pt x="96459" y="53939"/>
                  </a:lnTo>
                  <a:lnTo>
                    <a:pt x="89273" y="71088"/>
                  </a:lnTo>
                  <a:lnTo>
                    <a:pt x="84082" y="78937"/>
                  </a:lnTo>
                  <a:lnTo>
                    <a:pt x="65836" y="90777"/>
                  </a:lnTo>
                  <a:lnTo>
                    <a:pt x="50318" y="97599"/>
                  </a:lnTo>
                  <a:lnTo>
                    <a:pt x="51093" y="97781"/>
                  </a:lnTo>
                  <a:lnTo>
                    <a:pt x="72071" y="95567"/>
                  </a:lnTo>
                  <a:lnTo>
                    <a:pt x="104802" y="98030"/>
                  </a:lnTo>
                  <a:lnTo>
                    <a:pt x="147304" y="109343"/>
                  </a:lnTo>
                  <a:lnTo>
                    <a:pt x="165294" y="122229"/>
                  </a:lnTo>
                  <a:lnTo>
                    <a:pt x="173368" y="130578"/>
                  </a:lnTo>
                  <a:lnTo>
                    <a:pt x="177580" y="139654"/>
                  </a:lnTo>
                  <a:lnTo>
                    <a:pt x="179140" y="159097"/>
                  </a:lnTo>
                  <a:lnTo>
                    <a:pt x="172815" y="176317"/>
                  </a:lnTo>
                  <a:lnTo>
                    <a:pt x="167852" y="184184"/>
                  </a:lnTo>
                  <a:lnTo>
                    <a:pt x="152980" y="196046"/>
                  </a:lnTo>
                  <a:lnTo>
                    <a:pt x="144100" y="200846"/>
                  </a:lnTo>
                  <a:lnTo>
                    <a:pt x="118636" y="203061"/>
                  </a:lnTo>
                  <a:lnTo>
                    <a:pt x="90162" y="198976"/>
                  </a:lnTo>
                  <a:lnTo>
                    <a:pt x="49526" y="180409"/>
                  </a:lnTo>
                  <a:lnTo>
                    <a:pt x="31586" y="168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7090709" y="1252891"/>
            <a:ext cx="605623" cy="435474"/>
            <a:chOff x="7090709" y="1252891"/>
            <a:chExt cx="605623" cy="435474"/>
          </a:xfrm>
        </p:grpSpPr>
        <p:sp>
          <p:nvSpPr>
            <p:cNvPr id="134" name="Freeform 133"/>
            <p:cNvSpPr/>
            <p:nvPr/>
          </p:nvSpPr>
          <p:spPr>
            <a:xfrm>
              <a:off x="7117264" y="1252891"/>
              <a:ext cx="579068" cy="20367"/>
            </a:xfrm>
            <a:custGeom>
              <a:avLst/>
              <a:gdLst/>
              <a:ahLst/>
              <a:cxnLst/>
              <a:rect l="0" t="0" r="0" b="0"/>
              <a:pathLst>
                <a:path w="579068" h="20367">
                  <a:moveTo>
                    <a:pt x="579067" y="10528"/>
                  </a:moveTo>
                  <a:lnTo>
                    <a:pt x="562299" y="4939"/>
                  </a:lnTo>
                  <a:lnTo>
                    <a:pt x="544708" y="5315"/>
                  </a:lnTo>
                  <a:lnTo>
                    <a:pt x="493641" y="9498"/>
                  </a:lnTo>
                  <a:lnTo>
                    <a:pt x="435634" y="17561"/>
                  </a:lnTo>
                  <a:lnTo>
                    <a:pt x="375997" y="20366"/>
                  </a:lnTo>
                  <a:lnTo>
                    <a:pt x="313827" y="15331"/>
                  </a:lnTo>
                  <a:lnTo>
                    <a:pt x="265081" y="11951"/>
                  </a:lnTo>
                  <a:lnTo>
                    <a:pt x="213593" y="10950"/>
                  </a:lnTo>
                  <a:lnTo>
                    <a:pt x="151029" y="9442"/>
                  </a:lnTo>
                  <a:lnTo>
                    <a:pt x="101941" y="3317"/>
                  </a:lnTo>
                  <a:lnTo>
                    <a:pt x="42840" y="6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090709" y="1407291"/>
              <a:ext cx="216069" cy="262672"/>
            </a:xfrm>
            <a:custGeom>
              <a:avLst/>
              <a:gdLst/>
              <a:ahLst/>
              <a:cxnLst/>
              <a:rect l="0" t="0" r="0" b="0"/>
              <a:pathLst>
                <a:path w="216069" h="262672">
                  <a:moveTo>
                    <a:pt x="173954" y="45641"/>
                  </a:moveTo>
                  <a:lnTo>
                    <a:pt x="136868" y="10894"/>
                  </a:lnTo>
                  <a:lnTo>
                    <a:pt x="118867" y="1732"/>
                  </a:lnTo>
                  <a:lnTo>
                    <a:pt x="99168" y="0"/>
                  </a:lnTo>
                  <a:lnTo>
                    <a:pt x="78715" y="4299"/>
                  </a:lnTo>
                  <a:lnTo>
                    <a:pt x="48638" y="19874"/>
                  </a:lnTo>
                  <a:lnTo>
                    <a:pt x="32081" y="32629"/>
                  </a:lnTo>
                  <a:lnTo>
                    <a:pt x="15194" y="58553"/>
                  </a:lnTo>
                  <a:lnTo>
                    <a:pt x="6243" y="113226"/>
                  </a:lnTo>
                  <a:lnTo>
                    <a:pt x="0" y="149114"/>
                  </a:lnTo>
                  <a:lnTo>
                    <a:pt x="10132" y="203330"/>
                  </a:lnTo>
                  <a:lnTo>
                    <a:pt x="25458" y="229494"/>
                  </a:lnTo>
                  <a:lnTo>
                    <a:pt x="50407" y="252064"/>
                  </a:lnTo>
                  <a:lnTo>
                    <a:pt x="73030" y="260217"/>
                  </a:lnTo>
                  <a:lnTo>
                    <a:pt x="98683" y="262671"/>
                  </a:lnTo>
                  <a:lnTo>
                    <a:pt x="138264" y="256306"/>
                  </a:lnTo>
                  <a:lnTo>
                    <a:pt x="201669" y="222848"/>
                  </a:lnTo>
                  <a:lnTo>
                    <a:pt x="216068" y="214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372501" y="1431875"/>
              <a:ext cx="197489" cy="256490"/>
            </a:xfrm>
            <a:custGeom>
              <a:avLst/>
              <a:gdLst/>
              <a:ahLst/>
              <a:cxnLst/>
              <a:rect l="0" t="0" r="0" b="0"/>
              <a:pathLst>
                <a:path w="197489" h="256490">
                  <a:moveTo>
                    <a:pt x="50090" y="0"/>
                  </a:moveTo>
                  <a:lnTo>
                    <a:pt x="32131" y="62281"/>
                  </a:lnTo>
                  <a:lnTo>
                    <a:pt x="18423" y="116331"/>
                  </a:lnTo>
                  <a:lnTo>
                    <a:pt x="2116" y="178836"/>
                  </a:lnTo>
                  <a:lnTo>
                    <a:pt x="0" y="217415"/>
                  </a:lnTo>
                  <a:lnTo>
                    <a:pt x="3651" y="240519"/>
                  </a:lnTo>
                  <a:lnTo>
                    <a:pt x="10941" y="248083"/>
                  </a:lnTo>
                  <a:lnTo>
                    <a:pt x="34640" y="256489"/>
                  </a:lnTo>
                  <a:lnTo>
                    <a:pt x="75277" y="255631"/>
                  </a:lnTo>
                  <a:lnTo>
                    <a:pt x="136594" y="241619"/>
                  </a:lnTo>
                  <a:lnTo>
                    <a:pt x="19748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422591" y="153716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8" y="3120"/>
                  </a:lnTo>
                  <a:lnTo>
                    <a:pt x="3153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454176" y="1379233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2786" y="14654"/>
                  </a:lnTo>
                  <a:lnTo>
                    <a:pt x="43172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549456" y="2126949"/>
            <a:ext cx="657308" cy="494647"/>
            <a:chOff x="6549456" y="2126949"/>
            <a:chExt cx="657308" cy="494647"/>
          </a:xfrm>
        </p:grpSpPr>
        <p:sp>
          <p:nvSpPr>
            <p:cNvPr id="140" name="Freeform 139"/>
            <p:cNvSpPr/>
            <p:nvPr/>
          </p:nvSpPr>
          <p:spPr>
            <a:xfrm>
              <a:off x="6569782" y="2126949"/>
              <a:ext cx="452726" cy="31394"/>
            </a:xfrm>
            <a:custGeom>
              <a:avLst/>
              <a:gdLst/>
              <a:ahLst/>
              <a:cxnLst/>
              <a:rect l="0" t="0" r="0" b="0"/>
              <a:pathLst>
                <a:path w="452726" h="31394">
                  <a:moveTo>
                    <a:pt x="452725" y="10336"/>
                  </a:moveTo>
                  <a:lnTo>
                    <a:pt x="403794" y="2002"/>
                  </a:lnTo>
                  <a:lnTo>
                    <a:pt x="355949" y="458"/>
                  </a:lnTo>
                  <a:lnTo>
                    <a:pt x="304728" y="0"/>
                  </a:lnTo>
                  <a:lnTo>
                    <a:pt x="246196" y="5434"/>
                  </a:lnTo>
                  <a:lnTo>
                    <a:pt x="184029" y="10537"/>
                  </a:lnTo>
                  <a:lnTo>
                    <a:pt x="133946" y="17284"/>
                  </a:lnTo>
                  <a:lnTo>
                    <a:pt x="74509" y="23277"/>
                  </a:lnTo>
                  <a:lnTo>
                    <a:pt x="34945" y="28988"/>
                  </a:lnTo>
                  <a:lnTo>
                    <a:pt x="0" y="31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549456" y="2303509"/>
              <a:ext cx="139070" cy="195862"/>
            </a:xfrm>
            <a:custGeom>
              <a:avLst/>
              <a:gdLst/>
              <a:ahLst/>
              <a:cxnLst/>
              <a:rect l="0" t="0" r="0" b="0"/>
              <a:pathLst>
                <a:path w="139070" h="195862">
                  <a:moveTo>
                    <a:pt x="9797" y="44345"/>
                  </a:moveTo>
                  <a:lnTo>
                    <a:pt x="3732" y="84033"/>
                  </a:lnTo>
                  <a:lnTo>
                    <a:pt x="8253" y="134333"/>
                  </a:lnTo>
                  <a:lnTo>
                    <a:pt x="14490" y="194409"/>
                  </a:lnTo>
                  <a:lnTo>
                    <a:pt x="11756" y="195861"/>
                  </a:lnTo>
                  <a:lnTo>
                    <a:pt x="7594" y="194489"/>
                  </a:lnTo>
                  <a:lnTo>
                    <a:pt x="4819" y="188895"/>
                  </a:lnTo>
                  <a:lnTo>
                    <a:pt x="0" y="133369"/>
                  </a:lnTo>
                  <a:lnTo>
                    <a:pt x="10817" y="73443"/>
                  </a:lnTo>
                  <a:lnTo>
                    <a:pt x="23748" y="36199"/>
                  </a:lnTo>
                  <a:lnTo>
                    <a:pt x="29626" y="24877"/>
                  </a:lnTo>
                  <a:lnTo>
                    <a:pt x="45517" y="9176"/>
                  </a:lnTo>
                  <a:lnTo>
                    <a:pt x="54668" y="3352"/>
                  </a:lnTo>
                  <a:lnTo>
                    <a:pt x="77313" y="0"/>
                  </a:lnTo>
                  <a:lnTo>
                    <a:pt x="100635" y="3580"/>
                  </a:lnTo>
                  <a:lnTo>
                    <a:pt x="118800" y="12969"/>
                  </a:lnTo>
                  <a:lnTo>
                    <a:pt x="131553" y="28061"/>
                  </a:lnTo>
                  <a:lnTo>
                    <a:pt x="136591" y="36999"/>
                  </a:lnTo>
                  <a:lnTo>
                    <a:pt x="139069" y="59408"/>
                  </a:lnTo>
                  <a:lnTo>
                    <a:pt x="135102" y="83795"/>
                  </a:lnTo>
                  <a:lnTo>
                    <a:pt x="125540" y="106332"/>
                  </a:lnTo>
                  <a:lnTo>
                    <a:pt x="107252" y="121808"/>
                  </a:lnTo>
                  <a:lnTo>
                    <a:pt x="47859" y="145917"/>
                  </a:lnTo>
                  <a:lnTo>
                    <a:pt x="30855" y="149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569782" y="2421554"/>
              <a:ext cx="171621" cy="140815"/>
            </a:xfrm>
            <a:custGeom>
              <a:avLst/>
              <a:gdLst/>
              <a:ahLst/>
              <a:cxnLst/>
              <a:rect l="0" t="0" r="0" b="0"/>
              <a:pathLst>
                <a:path w="171621" h="140815">
                  <a:moveTo>
                    <a:pt x="84228" y="0"/>
                  </a:moveTo>
                  <a:lnTo>
                    <a:pt x="136933" y="19128"/>
                  </a:lnTo>
                  <a:lnTo>
                    <a:pt x="152886" y="30338"/>
                  </a:lnTo>
                  <a:lnTo>
                    <a:pt x="164656" y="46239"/>
                  </a:lnTo>
                  <a:lnTo>
                    <a:pt x="169432" y="55393"/>
                  </a:lnTo>
                  <a:lnTo>
                    <a:pt x="171620" y="74922"/>
                  </a:lnTo>
                  <a:lnTo>
                    <a:pt x="170565" y="85043"/>
                  </a:lnTo>
                  <a:lnTo>
                    <a:pt x="160035" y="102528"/>
                  </a:lnTo>
                  <a:lnTo>
                    <a:pt x="143657" y="116928"/>
                  </a:lnTo>
                  <a:lnTo>
                    <a:pt x="94263" y="139602"/>
                  </a:lnTo>
                  <a:lnTo>
                    <a:pt x="73480" y="140814"/>
                  </a:lnTo>
                  <a:lnTo>
                    <a:pt x="31542" y="132060"/>
                  </a:lnTo>
                  <a:lnTo>
                    <a:pt x="16749" y="1226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795718" y="2305741"/>
              <a:ext cx="153091" cy="239019"/>
            </a:xfrm>
            <a:custGeom>
              <a:avLst/>
              <a:gdLst/>
              <a:ahLst/>
              <a:cxnLst/>
              <a:rect l="0" t="0" r="0" b="0"/>
              <a:pathLst>
                <a:path w="153091" h="239019">
                  <a:moveTo>
                    <a:pt x="26748" y="0"/>
                  </a:moveTo>
                  <a:lnTo>
                    <a:pt x="15295" y="48930"/>
                  </a:lnTo>
                  <a:lnTo>
                    <a:pt x="7588" y="108061"/>
                  </a:lnTo>
                  <a:lnTo>
                    <a:pt x="0" y="163631"/>
                  </a:lnTo>
                  <a:lnTo>
                    <a:pt x="4711" y="226052"/>
                  </a:lnTo>
                  <a:lnTo>
                    <a:pt x="8547" y="233759"/>
                  </a:lnTo>
                  <a:lnTo>
                    <a:pt x="14614" y="237728"/>
                  </a:lnTo>
                  <a:lnTo>
                    <a:pt x="30714" y="239018"/>
                  </a:lnTo>
                  <a:lnTo>
                    <a:pt x="85502" y="232831"/>
                  </a:lnTo>
                  <a:lnTo>
                    <a:pt x="135741" y="223452"/>
                  </a:lnTo>
                  <a:lnTo>
                    <a:pt x="15309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22466" y="2411026"/>
              <a:ext cx="94757" cy="6066"/>
            </a:xfrm>
            <a:custGeom>
              <a:avLst/>
              <a:gdLst/>
              <a:ahLst/>
              <a:cxnLst/>
              <a:rect l="0" t="0" r="0" b="0"/>
              <a:pathLst>
                <a:path w="94757" h="6066">
                  <a:moveTo>
                    <a:pt x="94756" y="0"/>
                  </a:moveTo>
                  <a:lnTo>
                    <a:pt x="52064" y="3119"/>
                  </a:lnTo>
                  <a:lnTo>
                    <a:pt x="32499" y="6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832995" y="227415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9065"/>
                  </a:lnTo>
                  <a:lnTo>
                    <a:pt x="26971" y="2700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159378" y="2516310"/>
              <a:ext cx="47386" cy="105286"/>
            </a:xfrm>
            <a:custGeom>
              <a:avLst/>
              <a:gdLst/>
              <a:ahLst/>
              <a:cxnLst/>
              <a:rect l="0" t="0" r="0" b="0"/>
              <a:pathLst>
                <a:path w="47386" h="105286">
                  <a:moveTo>
                    <a:pt x="0" y="0"/>
                  </a:moveTo>
                  <a:lnTo>
                    <a:pt x="40812" y="38257"/>
                  </a:lnTo>
                  <a:lnTo>
                    <a:pt x="47385" y="60677"/>
                  </a:lnTo>
                  <a:lnTo>
                    <a:pt x="45627" y="70867"/>
                  </a:lnTo>
                  <a:lnTo>
                    <a:pt x="34317" y="88429"/>
                  </a:lnTo>
                  <a:lnTo>
                    <a:pt x="23831" y="97794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7506819" y="2137285"/>
            <a:ext cx="553960" cy="473783"/>
            <a:chOff x="7506819" y="2137285"/>
            <a:chExt cx="553960" cy="473783"/>
          </a:xfrm>
        </p:grpSpPr>
        <p:sp>
          <p:nvSpPr>
            <p:cNvPr id="148" name="Freeform 147"/>
            <p:cNvSpPr/>
            <p:nvPr/>
          </p:nvSpPr>
          <p:spPr>
            <a:xfrm>
              <a:off x="7506819" y="2137285"/>
              <a:ext cx="368498" cy="1"/>
            </a:xfrm>
            <a:custGeom>
              <a:avLst/>
              <a:gdLst/>
              <a:ahLst/>
              <a:cxnLst/>
              <a:rect l="0" t="0" r="0" b="0"/>
              <a:pathLst>
                <a:path w="368498" h="1">
                  <a:moveTo>
                    <a:pt x="0" y="0"/>
                  </a:moveTo>
                  <a:lnTo>
                    <a:pt x="58616" y="0"/>
                  </a:lnTo>
                  <a:lnTo>
                    <a:pt x="112791" y="0"/>
                  </a:lnTo>
                  <a:lnTo>
                    <a:pt x="171672" y="0"/>
                  </a:lnTo>
                  <a:lnTo>
                    <a:pt x="222051" y="0"/>
                  </a:lnTo>
                  <a:lnTo>
                    <a:pt x="274023" y="0"/>
                  </a:lnTo>
                  <a:lnTo>
                    <a:pt x="323348" y="0"/>
                  </a:lnTo>
                  <a:lnTo>
                    <a:pt x="3684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507527" y="2236437"/>
              <a:ext cx="199958" cy="266289"/>
            </a:xfrm>
            <a:custGeom>
              <a:avLst/>
              <a:gdLst/>
              <a:ahLst/>
              <a:cxnLst/>
              <a:rect l="0" t="0" r="0" b="0"/>
              <a:pathLst>
                <a:path w="199958" h="266289">
                  <a:moveTo>
                    <a:pt x="30877" y="48246"/>
                  </a:moveTo>
                  <a:lnTo>
                    <a:pt x="22544" y="85724"/>
                  </a:lnTo>
                  <a:lnTo>
                    <a:pt x="20782" y="142737"/>
                  </a:lnTo>
                  <a:lnTo>
                    <a:pt x="19264" y="200749"/>
                  </a:lnTo>
                  <a:lnTo>
                    <a:pt x="14797" y="224820"/>
                  </a:lnTo>
                  <a:lnTo>
                    <a:pt x="13138" y="227963"/>
                  </a:lnTo>
                  <a:lnTo>
                    <a:pt x="12032" y="225379"/>
                  </a:lnTo>
                  <a:lnTo>
                    <a:pt x="2875" y="167846"/>
                  </a:lnTo>
                  <a:lnTo>
                    <a:pt x="0" y="111472"/>
                  </a:lnTo>
                  <a:lnTo>
                    <a:pt x="5020" y="60865"/>
                  </a:lnTo>
                  <a:lnTo>
                    <a:pt x="19576" y="33398"/>
                  </a:lnTo>
                  <a:lnTo>
                    <a:pt x="38707" y="10442"/>
                  </a:lnTo>
                  <a:lnTo>
                    <a:pt x="58533" y="2199"/>
                  </a:lnTo>
                  <a:lnTo>
                    <a:pt x="70372" y="0"/>
                  </a:lnTo>
                  <a:lnTo>
                    <a:pt x="89765" y="3797"/>
                  </a:lnTo>
                  <a:lnTo>
                    <a:pt x="126867" y="25298"/>
                  </a:lnTo>
                  <a:lnTo>
                    <a:pt x="133475" y="34118"/>
                  </a:lnTo>
                  <a:lnTo>
                    <a:pt x="140817" y="56395"/>
                  </a:lnTo>
                  <a:lnTo>
                    <a:pt x="137841" y="78774"/>
                  </a:lnTo>
                  <a:lnTo>
                    <a:pt x="123011" y="107985"/>
                  </a:lnTo>
                  <a:lnTo>
                    <a:pt x="109260" y="122760"/>
                  </a:lnTo>
                  <a:lnTo>
                    <a:pt x="88807" y="135315"/>
                  </a:lnTo>
                  <a:lnTo>
                    <a:pt x="90554" y="135538"/>
                  </a:lnTo>
                  <a:lnTo>
                    <a:pt x="95228" y="134517"/>
                  </a:lnTo>
                  <a:lnTo>
                    <a:pt x="137704" y="144196"/>
                  </a:lnTo>
                  <a:lnTo>
                    <a:pt x="147718" y="147308"/>
                  </a:lnTo>
                  <a:lnTo>
                    <a:pt x="165085" y="160124"/>
                  </a:lnTo>
                  <a:lnTo>
                    <a:pt x="195297" y="191359"/>
                  </a:lnTo>
                  <a:lnTo>
                    <a:pt x="198982" y="199807"/>
                  </a:lnTo>
                  <a:lnTo>
                    <a:pt x="199957" y="218552"/>
                  </a:lnTo>
                  <a:lnTo>
                    <a:pt x="193371" y="235462"/>
                  </a:lnTo>
                  <a:lnTo>
                    <a:pt x="188340" y="243247"/>
                  </a:lnTo>
                  <a:lnTo>
                    <a:pt x="173390" y="255016"/>
                  </a:lnTo>
                  <a:lnTo>
                    <a:pt x="153878" y="262977"/>
                  </a:lnTo>
                  <a:lnTo>
                    <a:pt x="117754" y="266288"/>
                  </a:lnTo>
                  <a:lnTo>
                    <a:pt x="62462" y="258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19837" y="2287805"/>
              <a:ext cx="166009" cy="221053"/>
            </a:xfrm>
            <a:custGeom>
              <a:avLst/>
              <a:gdLst/>
              <a:ahLst/>
              <a:cxnLst/>
              <a:rect l="0" t="0" r="0" b="0"/>
              <a:pathLst>
                <a:path w="166009" h="221053">
                  <a:moveTo>
                    <a:pt x="144951" y="17936"/>
                  </a:moveTo>
                  <a:lnTo>
                    <a:pt x="133772" y="6757"/>
                  </a:lnTo>
                  <a:lnTo>
                    <a:pt x="115805" y="1269"/>
                  </a:lnTo>
                  <a:lnTo>
                    <a:pt x="93393" y="0"/>
                  </a:lnTo>
                  <a:lnTo>
                    <a:pt x="61043" y="7032"/>
                  </a:lnTo>
                  <a:lnTo>
                    <a:pt x="39808" y="17379"/>
                  </a:lnTo>
                  <a:lnTo>
                    <a:pt x="24911" y="32896"/>
                  </a:lnTo>
                  <a:lnTo>
                    <a:pt x="5815" y="71453"/>
                  </a:lnTo>
                  <a:lnTo>
                    <a:pt x="0" y="108012"/>
                  </a:lnTo>
                  <a:lnTo>
                    <a:pt x="6441" y="153882"/>
                  </a:lnTo>
                  <a:lnTo>
                    <a:pt x="12421" y="175452"/>
                  </a:lnTo>
                  <a:lnTo>
                    <a:pt x="25218" y="193618"/>
                  </a:lnTo>
                  <a:lnTo>
                    <a:pt x="42603" y="208321"/>
                  </a:lnTo>
                  <a:lnTo>
                    <a:pt x="62028" y="218754"/>
                  </a:lnTo>
                  <a:lnTo>
                    <a:pt x="82360" y="221052"/>
                  </a:lnTo>
                  <a:lnTo>
                    <a:pt x="141881" y="209914"/>
                  </a:lnTo>
                  <a:lnTo>
                    <a:pt x="166008" y="207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001658" y="2463668"/>
              <a:ext cx="59121" cy="147400"/>
            </a:xfrm>
            <a:custGeom>
              <a:avLst/>
              <a:gdLst/>
              <a:ahLst/>
              <a:cxnLst/>
              <a:rect l="0" t="0" r="0" b="0"/>
              <a:pathLst>
                <a:path w="59121" h="147400">
                  <a:moveTo>
                    <a:pt x="0" y="0"/>
                  </a:moveTo>
                  <a:lnTo>
                    <a:pt x="49498" y="49498"/>
                  </a:lnTo>
                  <a:lnTo>
                    <a:pt x="57095" y="69572"/>
                  </a:lnTo>
                  <a:lnTo>
                    <a:pt x="59120" y="81477"/>
                  </a:lnTo>
                  <a:lnTo>
                    <a:pt x="55131" y="104062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8380684" y="2137285"/>
            <a:ext cx="540288" cy="484311"/>
            <a:chOff x="8380684" y="2137285"/>
            <a:chExt cx="540288" cy="484311"/>
          </a:xfrm>
        </p:grpSpPr>
        <p:sp>
          <p:nvSpPr>
            <p:cNvPr id="153" name="Freeform 152"/>
            <p:cNvSpPr/>
            <p:nvPr/>
          </p:nvSpPr>
          <p:spPr>
            <a:xfrm>
              <a:off x="8380684" y="2137285"/>
              <a:ext cx="431669" cy="10529"/>
            </a:xfrm>
            <a:custGeom>
              <a:avLst/>
              <a:gdLst/>
              <a:ahLst/>
              <a:cxnLst/>
              <a:rect l="0" t="0" r="0" b="0"/>
              <a:pathLst>
                <a:path w="431669" h="10529">
                  <a:moveTo>
                    <a:pt x="0" y="10528"/>
                  </a:moveTo>
                  <a:lnTo>
                    <a:pt x="27556" y="3292"/>
                  </a:lnTo>
                  <a:lnTo>
                    <a:pt x="83778" y="650"/>
                  </a:lnTo>
                  <a:lnTo>
                    <a:pt x="145880" y="128"/>
                  </a:lnTo>
                  <a:lnTo>
                    <a:pt x="206067" y="25"/>
                  </a:lnTo>
                  <a:lnTo>
                    <a:pt x="263016" y="5"/>
                  </a:lnTo>
                  <a:lnTo>
                    <a:pt x="324915" y="1"/>
                  </a:lnTo>
                  <a:lnTo>
                    <a:pt x="383891" y="0"/>
                  </a:lnTo>
                  <a:lnTo>
                    <a:pt x="4316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385596" y="2301369"/>
              <a:ext cx="188594" cy="222722"/>
            </a:xfrm>
            <a:custGeom>
              <a:avLst/>
              <a:gdLst/>
              <a:ahLst/>
              <a:cxnLst/>
              <a:rect l="0" t="0" r="0" b="0"/>
              <a:pathLst>
                <a:path w="188594" h="222722">
                  <a:moveTo>
                    <a:pt x="5616" y="214941"/>
                  </a:moveTo>
                  <a:lnTo>
                    <a:pt x="27" y="198174"/>
                  </a:lnTo>
                  <a:lnTo>
                    <a:pt x="402" y="180583"/>
                  </a:lnTo>
                  <a:lnTo>
                    <a:pt x="4930" y="121943"/>
                  </a:lnTo>
                  <a:lnTo>
                    <a:pt x="5480" y="67197"/>
                  </a:lnTo>
                  <a:lnTo>
                    <a:pt x="0" y="16911"/>
                  </a:lnTo>
                  <a:lnTo>
                    <a:pt x="3043" y="9222"/>
                  </a:lnTo>
                  <a:lnTo>
                    <a:pt x="9750" y="4096"/>
                  </a:lnTo>
                  <a:lnTo>
                    <a:pt x="18901" y="678"/>
                  </a:lnTo>
                  <a:lnTo>
                    <a:pt x="38427" y="0"/>
                  </a:lnTo>
                  <a:lnTo>
                    <a:pt x="79558" y="9097"/>
                  </a:lnTo>
                  <a:lnTo>
                    <a:pt x="120308" y="30565"/>
                  </a:lnTo>
                  <a:lnTo>
                    <a:pt x="159425" y="64247"/>
                  </a:lnTo>
                  <a:lnTo>
                    <a:pt x="175321" y="90743"/>
                  </a:lnTo>
                  <a:lnTo>
                    <a:pt x="187441" y="120820"/>
                  </a:lnTo>
                  <a:lnTo>
                    <a:pt x="188593" y="141524"/>
                  </a:lnTo>
                  <a:lnTo>
                    <a:pt x="184035" y="161255"/>
                  </a:lnTo>
                  <a:lnTo>
                    <a:pt x="162045" y="192985"/>
                  </a:lnTo>
                  <a:lnTo>
                    <a:pt x="147669" y="206353"/>
                  </a:lnTo>
                  <a:lnTo>
                    <a:pt x="129582" y="216194"/>
                  </a:lnTo>
                  <a:lnTo>
                    <a:pt x="94080" y="222721"/>
                  </a:lnTo>
                  <a:lnTo>
                    <a:pt x="59514" y="219066"/>
                  </a:lnTo>
                  <a:lnTo>
                    <a:pt x="16145" y="204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603608" y="2291950"/>
              <a:ext cx="156103" cy="227307"/>
            </a:xfrm>
            <a:custGeom>
              <a:avLst/>
              <a:gdLst/>
              <a:ahLst/>
              <a:cxnLst/>
              <a:rect l="0" t="0" r="0" b="0"/>
              <a:pathLst>
                <a:path w="156103" h="227307">
                  <a:moveTo>
                    <a:pt x="124516" y="34848"/>
                  </a:moveTo>
                  <a:lnTo>
                    <a:pt x="118927" y="18080"/>
                  </a:lnTo>
                  <a:lnTo>
                    <a:pt x="106825" y="6728"/>
                  </a:lnTo>
                  <a:lnTo>
                    <a:pt x="98684" y="2063"/>
                  </a:lnTo>
                  <a:lnTo>
                    <a:pt x="80280" y="0"/>
                  </a:lnTo>
                  <a:lnTo>
                    <a:pt x="61572" y="4152"/>
                  </a:lnTo>
                  <a:lnTo>
                    <a:pt x="30498" y="25881"/>
                  </a:lnTo>
                  <a:lnTo>
                    <a:pt x="17220" y="40221"/>
                  </a:lnTo>
                  <a:lnTo>
                    <a:pt x="7419" y="58293"/>
                  </a:lnTo>
                  <a:lnTo>
                    <a:pt x="0" y="106896"/>
                  </a:lnTo>
                  <a:lnTo>
                    <a:pt x="1655" y="158437"/>
                  </a:lnTo>
                  <a:lnTo>
                    <a:pt x="7910" y="179853"/>
                  </a:lnTo>
                  <a:lnTo>
                    <a:pt x="18489" y="197171"/>
                  </a:lnTo>
                  <a:lnTo>
                    <a:pt x="34109" y="209546"/>
                  </a:lnTo>
                  <a:lnTo>
                    <a:pt x="72732" y="227023"/>
                  </a:lnTo>
                  <a:lnTo>
                    <a:pt x="82974" y="227306"/>
                  </a:lnTo>
                  <a:lnTo>
                    <a:pt x="103714" y="221380"/>
                  </a:lnTo>
                  <a:lnTo>
                    <a:pt x="156102" y="192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864995" y="2463668"/>
              <a:ext cx="55977" cy="157928"/>
            </a:xfrm>
            <a:custGeom>
              <a:avLst/>
              <a:gdLst/>
              <a:ahLst/>
              <a:cxnLst/>
              <a:rect l="0" t="0" r="0" b="0"/>
              <a:pathLst>
                <a:path w="55977" h="157928">
                  <a:moveTo>
                    <a:pt x="0" y="0"/>
                  </a:moveTo>
                  <a:lnTo>
                    <a:pt x="38373" y="29308"/>
                  </a:lnTo>
                  <a:lnTo>
                    <a:pt x="54004" y="55087"/>
                  </a:lnTo>
                  <a:lnTo>
                    <a:pt x="55976" y="77906"/>
                  </a:lnTo>
                  <a:lnTo>
                    <a:pt x="47712" y="125093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9197299" y="2158367"/>
            <a:ext cx="436277" cy="358027"/>
            <a:chOff x="9197299" y="2158367"/>
            <a:chExt cx="436277" cy="358027"/>
          </a:xfrm>
        </p:grpSpPr>
        <p:sp>
          <p:nvSpPr>
            <p:cNvPr id="158" name="Freeform 157"/>
            <p:cNvSpPr/>
            <p:nvPr/>
          </p:nvSpPr>
          <p:spPr>
            <a:xfrm>
              <a:off x="9201907" y="2158367"/>
              <a:ext cx="431669" cy="10504"/>
            </a:xfrm>
            <a:custGeom>
              <a:avLst/>
              <a:gdLst/>
              <a:ahLst/>
              <a:cxnLst/>
              <a:rect l="0" t="0" r="0" b="0"/>
              <a:pathLst>
                <a:path w="431669" h="10504">
                  <a:moveTo>
                    <a:pt x="0" y="10503"/>
                  </a:moveTo>
                  <a:lnTo>
                    <a:pt x="27556" y="3267"/>
                  </a:lnTo>
                  <a:lnTo>
                    <a:pt x="86898" y="625"/>
                  </a:lnTo>
                  <a:lnTo>
                    <a:pt x="149356" y="103"/>
                  </a:lnTo>
                  <a:lnTo>
                    <a:pt x="207924" y="0"/>
                  </a:lnTo>
                  <a:lnTo>
                    <a:pt x="268365" y="3099"/>
                  </a:lnTo>
                  <a:lnTo>
                    <a:pt x="325971" y="9041"/>
                  </a:lnTo>
                  <a:lnTo>
                    <a:pt x="384100" y="10214"/>
                  </a:lnTo>
                  <a:lnTo>
                    <a:pt x="431668" y="10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197299" y="2279518"/>
              <a:ext cx="202330" cy="236793"/>
            </a:xfrm>
            <a:custGeom>
              <a:avLst/>
              <a:gdLst/>
              <a:ahLst/>
              <a:cxnLst/>
              <a:rect l="0" t="0" r="0" b="0"/>
              <a:pathLst>
                <a:path w="202330" h="236793">
                  <a:moveTo>
                    <a:pt x="15136" y="236792"/>
                  </a:moveTo>
                  <a:lnTo>
                    <a:pt x="15136" y="179528"/>
                  </a:lnTo>
                  <a:lnTo>
                    <a:pt x="9547" y="124225"/>
                  </a:lnTo>
                  <a:lnTo>
                    <a:pt x="4413" y="71101"/>
                  </a:lnTo>
                  <a:lnTo>
                    <a:pt x="0" y="31851"/>
                  </a:lnTo>
                  <a:lnTo>
                    <a:pt x="6850" y="12736"/>
                  </a:lnTo>
                  <a:lnTo>
                    <a:pt x="14291" y="6703"/>
                  </a:lnTo>
                  <a:lnTo>
                    <a:pt x="35038" y="0"/>
                  </a:lnTo>
                  <a:lnTo>
                    <a:pt x="59856" y="3260"/>
                  </a:lnTo>
                  <a:lnTo>
                    <a:pt x="119378" y="23632"/>
                  </a:lnTo>
                  <a:lnTo>
                    <a:pt x="150528" y="42742"/>
                  </a:lnTo>
                  <a:lnTo>
                    <a:pt x="173925" y="70112"/>
                  </a:lnTo>
                  <a:lnTo>
                    <a:pt x="196819" y="121213"/>
                  </a:lnTo>
                  <a:lnTo>
                    <a:pt x="202329" y="158223"/>
                  </a:lnTo>
                  <a:lnTo>
                    <a:pt x="197379" y="178866"/>
                  </a:lnTo>
                  <a:lnTo>
                    <a:pt x="186210" y="195840"/>
                  </a:lnTo>
                  <a:lnTo>
                    <a:pt x="160191" y="217379"/>
                  </a:lnTo>
                  <a:lnTo>
                    <a:pt x="140437" y="227384"/>
                  </a:lnTo>
                  <a:lnTo>
                    <a:pt x="80365" y="235554"/>
                  </a:lnTo>
                  <a:lnTo>
                    <a:pt x="46722" y="236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424597" y="2274155"/>
              <a:ext cx="135280" cy="242239"/>
            </a:xfrm>
            <a:custGeom>
              <a:avLst/>
              <a:gdLst/>
              <a:ahLst/>
              <a:cxnLst/>
              <a:rect l="0" t="0" r="0" b="0"/>
              <a:pathLst>
                <a:path w="135280" h="242239">
                  <a:moveTo>
                    <a:pt x="19465" y="0"/>
                  </a:moveTo>
                  <a:lnTo>
                    <a:pt x="12230" y="27556"/>
                  </a:lnTo>
                  <a:lnTo>
                    <a:pt x="6467" y="80659"/>
                  </a:lnTo>
                  <a:lnTo>
                    <a:pt x="0" y="136815"/>
                  </a:lnTo>
                  <a:lnTo>
                    <a:pt x="3832" y="198648"/>
                  </a:lnTo>
                  <a:lnTo>
                    <a:pt x="2024" y="209641"/>
                  </a:lnTo>
                  <a:lnTo>
                    <a:pt x="4328" y="219309"/>
                  </a:lnTo>
                  <a:lnTo>
                    <a:pt x="16247" y="236291"/>
                  </a:lnTo>
                  <a:lnTo>
                    <a:pt x="24339" y="240586"/>
                  </a:lnTo>
                  <a:lnTo>
                    <a:pt x="42688" y="242238"/>
                  </a:lnTo>
                  <a:lnTo>
                    <a:pt x="103883" y="227508"/>
                  </a:lnTo>
                  <a:lnTo>
                    <a:pt x="135279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444062" y="235838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465119" y="2221513"/>
              <a:ext cx="157928" cy="42114"/>
            </a:xfrm>
            <a:custGeom>
              <a:avLst/>
              <a:gdLst/>
              <a:ahLst/>
              <a:cxnLst/>
              <a:rect l="0" t="0" r="0" b="0"/>
              <a:pathLst>
                <a:path w="157928" h="42114">
                  <a:moveTo>
                    <a:pt x="157927" y="0"/>
                  </a:moveTo>
                  <a:lnTo>
                    <a:pt x="96817" y="17958"/>
                  </a:lnTo>
                  <a:lnTo>
                    <a:pt x="42385" y="35149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7782900" y="3053264"/>
            <a:ext cx="1174521" cy="431669"/>
            <a:chOff x="7782900" y="3053264"/>
            <a:chExt cx="1174521" cy="431669"/>
          </a:xfrm>
        </p:grpSpPr>
        <p:sp>
          <p:nvSpPr>
            <p:cNvPr id="164" name="Freeform 163"/>
            <p:cNvSpPr/>
            <p:nvPr/>
          </p:nvSpPr>
          <p:spPr>
            <a:xfrm>
              <a:off x="7782900" y="3053264"/>
              <a:ext cx="302987" cy="347441"/>
            </a:xfrm>
            <a:custGeom>
              <a:avLst/>
              <a:gdLst/>
              <a:ahLst/>
              <a:cxnLst/>
              <a:rect l="0" t="0" r="0" b="0"/>
              <a:pathLst>
                <a:path w="302987" h="347441">
                  <a:moveTo>
                    <a:pt x="250343" y="0"/>
                  </a:moveTo>
                  <a:lnTo>
                    <a:pt x="240769" y="24047"/>
                  </a:lnTo>
                  <a:lnTo>
                    <a:pt x="205679" y="82002"/>
                  </a:lnTo>
                  <a:lnTo>
                    <a:pt x="153358" y="142295"/>
                  </a:lnTo>
                  <a:lnTo>
                    <a:pt x="99715" y="203652"/>
                  </a:lnTo>
                  <a:lnTo>
                    <a:pt x="50318" y="262499"/>
                  </a:lnTo>
                  <a:lnTo>
                    <a:pt x="1169" y="312304"/>
                  </a:lnTo>
                  <a:lnTo>
                    <a:pt x="0" y="318167"/>
                  </a:lnTo>
                  <a:lnTo>
                    <a:pt x="2730" y="323245"/>
                  </a:lnTo>
                  <a:lnTo>
                    <a:pt x="8059" y="327801"/>
                  </a:lnTo>
                  <a:lnTo>
                    <a:pt x="26458" y="332863"/>
                  </a:lnTo>
                  <a:lnTo>
                    <a:pt x="66244" y="332592"/>
                  </a:lnTo>
                  <a:lnTo>
                    <a:pt x="108838" y="331343"/>
                  </a:lnTo>
                  <a:lnTo>
                    <a:pt x="160260" y="335812"/>
                  </a:lnTo>
                  <a:lnTo>
                    <a:pt x="222714" y="336695"/>
                  </a:lnTo>
                  <a:lnTo>
                    <a:pt x="275085" y="339988"/>
                  </a:lnTo>
                  <a:lnTo>
                    <a:pt x="302986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128000" y="3119891"/>
              <a:ext cx="203072" cy="294635"/>
            </a:xfrm>
            <a:custGeom>
              <a:avLst/>
              <a:gdLst/>
              <a:ahLst/>
              <a:cxnLst/>
              <a:rect l="0" t="0" r="0" b="0"/>
              <a:pathLst>
                <a:path w="203072" h="294635">
                  <a:moveTo>
                    <a:pt x="10528" y="91300"/>
                  </a:moveTo>
                  <a:lnTo>
                    <a:pt x="13648" y="133992"/>
                  </a:lnTo>
                  <a:lnTo>
                    <a:pt x="20082" y="195708"/>
                  </a:lnTo>
                  <a:lnTo>
                    <a:pt x="20864" y="257850"/>
                  </a:lnTo>
                  <a:lnTo>
                    <a:pt x="19801" y="278796"/>
                  </a:lnTo>
                  <a:lnTo>
                    <a:pt x="17881" y="279468"/>
                  </a:lnTo>
                  <a:lnTo>
                    <a:pt x="12626" y="270857"/>
                  </a:lnTo>
                  <a:lnTo>
                    <a:pt x="4260" y="245108"/>
                  </a:lnTo>
                  <a:lnTo>
                    <a:pt x="841" y="195078"/>
                  </a:lnTo>
                  <a:lnTo>
                    <a:pt x="166" y="140135"/>
                  </a:lnTo>
                  <a:lnTo>
                    <a:pt x="11475" y="78537"/>
                  </a:lnTo>
                  <a:lnTo>
                    <a:pt x="24754" y="29768"/>
                  </a:lnTo>
                  <a:lnTo>
                    <a:pt x="30540" y="21033"/>
                  </a:lnTo>
                  <a:lnTo>
                    <a:pt x="46329" y="8208"/>
                  </a:lnTo>
                  <a:lnTo>
                    <a:pt x="80537" y="0"/>
                  </a:lnTo>
                  <a:lnTo>
                    <a:pt x="100524" y="4319"/>
                  </a:lnTo>
                  <a:lnTo>
                    <a:pt x="132421" y="26156"/>
                  </a:lnTo>
                  <a:lnTo>
                    <a:pt x="140742" y="45580"/>
                  </a:lnTo>
                  <a:lnTo>
                    <a:pt x="143271" y="68640"/>
                  </a:lnTo>
                  <a:lnTo>
                    <a:pt x="140495" y="90588"/>
                  </a:lnTo>
                  <a:lnTo>
                    <a:pt x="132243" y="108921"/>
                  </a:lnTo>
                  <a:lnTo>
                    <a:pt x="107881" y="139754"/>
                  </a:lnTo>
                  <a:lnTo>
                    <a:pt x="81877" y="155700"/>
                  </a:lnTo>
                  <a:lnTo>
                    <a:pt x="62126" y="157747"/>
                  </a:lnTo>
                  <a:lnTo>
                    <a:pt x="51946" y="156655"/>
                  </a:lnTo>
                  <a:lnTo>
                    <a:pt x="48669" y="154757"/>
                  </a:lnTo>
                  <a:lnTo>
                    <a:pt x="49993" y="152322"/>
                  </a:lnTo>
                  <a:lnTo>
                    <a:pt x="54386" y="149529"/>
                  </a:lnTo>
                  <a:lnTo>
                    <a:pt x="107825" y="144679"/>
                  </a:lnTo>
                  <a:lnTo>
                    <a:pt x="133320" y="146610"/>
                  </a:lnTo>
                  <a:lnTo>
                    <a:pt x="166234" y="160851"/>
                  </a:lnTo>
                  <a:lnTo>
                    <a:pt x="183456" y="173294"/>
                  </a:lnTo>
                  <a:lnTo>
                    <a:pt x="195790" y="189743"/>
                  </a:lnTo>
                  <a:lnTo>
                    <a:pt x="200716" y="199043"/>
                  </a:lnTo>
                  <a:lnTo>
                    <a:pt x="203071" y="218734"/>
                  </a:lnTo>
                  <a:lnTo>
                    <a:pt x="199048" y="238015"/>
                  </a:lnTo>
                  <a:lnTo>
                    <a:pt x="189461" y="254383"/>
                  </a:lnTo>
                  <a:lnTo>
                    <a:pt x="165321" y="276752"/>
                  </a:lnTo>
                  <a:lnTo>
                    <a:pt x="135942" y="292608"/>
                  </a:lnTo>
                  <a:lnTo>
                    <a:pt x="115400" y="294634"/>
                  </a:lnTo>
                  <a:lnTo>
                    <a:pt x="68029" y="286403"/>
                  </a:lnTo>
                  <a:lnTo>
                    <a:pt x="24356" y="266276"/>
                  </a:lnTo>
                  <a:lnTo>
                    <a:pt x="0" y="249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391212" y="3079873"/>
              <a:ext cx="189514" cy="320832"/>
            </a:xfrm>
            <a:custGeom>
              <a:avLst/>
              <a:gdLst/>
              <a:ahLst/>
              <a:cxnLst/>
              <a:rect l="0" t="0" r="0" b="0"/>
              <a:pathLst>
                <a:path w="189514" h="320832">
                  <a:moveTo>
                    <a:pt x="0" y="320831"/>
                  </a:moveTo>
                  <a:lnTo>
                    <a:pt x="0" y="262214"/>
                  </a:lnTo>
                  <a:lnTo>
                    <a:pt x="8406" y="206870"/>
                  </a:lnTo>
                  <a:lnTo>
                    <a:pt x="18211" y="143946"/>
                  </a:lnTo>
                  <a:lnTo>
                    <a:pt x="20494" y="80520"/>
                  </a:lnTo>
                  <a:lnTo>
                    <a:pt x="26480" y="40228"/>
                  </a:lnTo>
                  <a:lnTo>
                    <a:pt x="41251" y="6063"/>
                  </a:lnTo>
                  <a:lnTo>
                    <a:pt x="47388" y="1021"/>
                  </a:lnTo>
                  <a:lnTo>
                    <a:pt x="53819" y="0"/>
                  </a:lnTo>
                  <a:lnTo>
                    <a:pt x="60446" y="1659"/>
                  </a:lnTo>
                  <a:lnTo>
                    <a:pt x="66033" y="6274"/>
                  </a:lnTo>
                  <a:lnTo>
                    <a:pt x="102847" y="68839"/>
                  </a:lnTo>
                  <a:lnTo>
                    <a:pt x="129747" y="128117"/>
                  </a:lnTo>
                  <a:lnTo>
                    <a:pt x="150433" y="189129"/>
                  </a:lnTo>
                  <a:lnTo>
                    <a:pt x="176727" y="251639"/>
                  </a:lnTo>
                  <a:lnTo>
                    <a:pt x="189513" y="2787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401741" y="3295419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628604" y="3111866"/>
              <a:ext cx="232413" cy="278311"/>
            </a:xfrm>
            <a:custGeom>
              <a:avLst/>
              <a:gdLst/>
              <a:ahLst/>
              <a:cxnLst/>
              <a:rect l="0" t="0" r="0" b="0"/>
              <a:pathLst>
                <a:path w="232413" h="278311">
                  <a:moveTo>
                    <a:pt x="67934" y="278310"/>
                  </a:moveTo>
                  <a:lnTo>
                    <a:pt x="56756" y="267131"/>
                  </a:lnTo>
                  <a:lnTo>
                    <a:pt x="33091" y="205093"/>
                  </a:lnTo>
                  <a:lnTo>
                    <a:pt x="26087" y="148121"/>
                  </a:lnTo>
                  <a:lnTo>
                    <a:pt x="14652" y="97526"/>
                  </a:lnTo>
                  <a:lnTo>
                    <a:pt x="0" y="37304"/>
                  </a:lnTo>
                  <a:lnTo>
                    <a:pt x="1867" y="15608"/>
                  </a:lnTo>
                  <a:lnTo>
                    <a:pt x="7512" y="8419"/>
                  </a:lnTo>
                  <a:lnTo>
                    <a:pt x="26263" y="431"/>
                  </a:lnTo>
                  <a:lnTo>
                    <a:pt x="47074" y="0"/>
                  </a:lnTo>
                  <a:lnTo>
                    <a:pt x="68022" y="4878"/>
                  </a:lnTo>
                  <a:lnTo>
                    <a:pt x="131114" y="40307"/>
                  </a:lnTo>
                  <a:lnTo>
                    <a:pt x="161523" y="62081"/>
                  </a:lnTo>
                  <a:lnTo>
                    <a:pt x="215060" y="122862"/>
                  </a:lnTo>
                  <a:lnTo>
                    <a:pt x="222171" y="132564"/>
                  </a:lnTo>
                  <a:lnTo>
                    <a:pt x="230070" y="155822"/>
                  </a:lnTo>
                  <a:lnTo>
                    <a:pt x="232412" y="180587"/>
                  </a:lnTo>
                  <a:lnTo>
                    <a:pt x="229553" y="203292"/>
                  </a:lnTo>
                  <a:lnTo>
                    <a:pt x="221264" y="221962"/>
                  </a:lnTo>
                  <a:lnTo>
                    <a:pt x="208610" y="238058"/>
                  </a:lnTo>
                  <a:lnTo>
                    <a:pt x="191288" y="253011"/>
                  </a:lnTo>
                  <a:lnTo>
                    <a:pt x="165653" y="261217"/>
                  </a:lnTo>
                  <a:lnTo>
                    <a:pt x="107124" y="266485"/>
                  </a:lnTo>
                  <a:lnTo>
                    <a:pt x="46878" y="257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928165" y="3369119"/>
              <a:ext cx="29256" cy="115814"/>
            </a:xfrm>
            <a:custGeom>
              <a:avLst/>
              <a:gdLst/>
              <a:ahLst/>
              <a:cxnLst/>
              <a:rect l="0" t="0" r="0" b="0"/>
              <a:pathLst>
                <a:path w="29256" h="115814">
                  <a:moveTo>
                    <a:pt x="0" y="0"/>
                  </a:moveTo>
                  <a:lnTo>
                    <a:pt x="15642" y="17981"/>
                  </a:lnTo>
                  <a:lnTo>
                    <a:pt x="23720" y="34898"/>
                  </a:lnTo>
                  <a:lnTo>
                    <a:pt x="29255" y="69742"/>
                  </a:lnTo>
                  <a:lnTo>
                    <a:pt x="24311" y="89878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9173924" y="2990093"/>
            <a:ext cx="845032" cy="357970"/>
            <a:chOff x="9173924" y="2990093"/>
            <a:chExt cx="845032" cy="357970"/>
          </a:xfrm>
        </p:grpSpPr>
        <p:sp>
          <p:nvSpPr>
            <p:cNvPr id="171" name="Freeform 170"/>
            <p:cNvSpPr/>
            <p:nvPr/>
          </p:nvSpPr>
          <p:spPr>
            <a:xfrm>
              <a:off x="9173924" y="2990093"/>
              <a:ext cx="259611" cy="305327"/>
            </a:xfrm>
            <a:custGeom>
              <a:avLst/>
              <a:gdLst/>
              <a:ahLst/>
              <a:cxnLst/>
              <a:rect l="0" t="0" r="0" b="0"/>
              <a:pathLst>
                <a:path w="259611" h="305327">
                  <a:moveTo>
                    <a:pt x="228024" y="0"/>
                  </a:moveTo>
                  <a:lnTo>
                    <a:pt x="218449" y="24046"/>
                  </a:lnTo>
                  <a:lnTo>
                    <a:pt x="175027" y="82002"/>
                  </a:lnTo>
                  <a:lnTo>
                    <a:pt x="120638" y="138820"/>
                  </a:lnTo>
                  <a:lnTo>
                    <a:pt x="59639" y="202279"/>
                  </a:lnTo>
                  <a:lnTo>
                    <a:pt x="47" y="259653"/>
                  </a:lnTo>
                  <a:lnTo>
                    <a:pt x="0" y="266689"/>
                  </a:lnTo>
                  <a:lnTo>
                    <a:pt x="4648" y="273719"/>
                  </a:lnTo>
                  <a:lnTo>
                    <a:pt x="12426" y="280745"/>
                  </a:lnTo>
                  <a:lnTo>
                    <a:pt x="33547" y="288552"/>
                  </a:lnTo>
                  <a:lnTo>
                    <a:pt x="85234" y="293564"/>
                  </a:lnTo>
                  <a:lnTo>
                    <a:pt x="147739" y="295724"/>
                  </a:lnTo>
                  <a:lnTo>
                    <a:pt x="206360" y="303083"/>
                  </a:lnTo>
                  <a:lnTo>
                    <a:pt x="25961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445076" y="3067587"/>
              <a:ext cx="167443" cy="262378"/>
            </a:xfrm>
            <a:custGeom>
              <a:avLst/>
              <a:gdLst/>
              <a:ahLst/>
              <a:cxnLst/>
              <a:rect l="0" t="0" r="0" b="0"/>
              <a:pathLst>
                <a:path w="167443" h="262378">
                  <a:moveTo>
                    <a:pt x="146385" y="38319"/>
                  </a:moveTo>
                  <a:lnTo>
                    <a:pt x="117076" y="9011"/>
                  </a:lnTo>
                  <a:lnTo>
                    <a:pt x="97484" y="1897"/>
                  </a:lnTo>
                  <a:lnTo>
                    <a:pt x="85708" y="0"/>
                  </a:lnTo>
                  <a:lnTo>
                    <a:pt x="66385" y="4131"/>
                  </a:lnTo>
                  <a:lnTo>
                    <a:pt x="34916" y="25847"/>
                  </a:lnTo>
                  <a:lnTo>
                    <a:pt x="23533" y="45254"/>
                  </a:lnTo>
                  <a:lnTo>
                    <a:pt x="4125" y="102187"/>
                  </a:lnTo>
                  <a:lnTo>
                    <a:pt x="0" y="158083"/>
                  </a:lnTo>
                  <a:lnTo>
                    <a:pt x="1776" y="188644"/>
                  </a:lnTo>
                  <a:lnTo>
                    <a:pt x="15931" y="224410"/>
                  </a:lnTo>
                  <a:lnTo>
                    <a:pt x="28354" y="242299"/>
                  </a:lnTo>
                  <a:lnTo>
                    <a:pt x="44794" y="254929"/>
                  </a:lnTo>
                  <a:lnTo>
                    <a:pt x="54091" y="259935"/>
                  </a:lnTo>
                  <a:lnTo>
                    <a:pt x="76900" y="262377"/>
                  </a:lnTo>
                  <a:lnTo>
                    <a:pt x="101465" y="258394"/>
                  </a:lnTo>
                  <a:lnTo>
                    <a:pt x="133856" y="242996"/>
                  </a:lnTo>
                  <a:lnTo>
                    <a:pt x="167442" y="2173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654632" y="3040641"/>
              <a:ext cx="157928" cy="307422"/>
            </a:xfrm>
            <a:custGeom>
              <a:avLst/>
              <a:gdLst/>
              <a:ahLst/>
              <a:cxnLst/>
              <a:rect l="0" t="0" r="0" b="0"/>
              <a:pathLst>
                <a:path w="157928" h="307422">
                  <a:moveTo>
                    <a:pt x="0" y="307421"/>
                  </a:moveTo>
                  <a:lnTo>
                    <a:pt x="17958" y="251206"/>
                  </a:lnTo>
                  <a:lnTo>
                    <a:pt x="31667" y="189515"/>
                  </a:lnTo>
                  <a:lnTo>
                    <a:pt x="40051" y="126593"/>
                  </a:lnTo>
                  <a:lnTo>
                    <a:pt x="48942" y="69104"/>
                  </a:lnTo>
                  <a:lnTo>
                    <a:pt x="55031" y="15808"/>
                  </a:lnTo>
                  <a:lnTo>
                    <a:pt x="57745" y="4217"/>
                  </a:lnTo>
                  <a:lnTo>
                    <a:pt x="60723" y="0"/>
                  </a:lnTo>
                  <a:lnTo>
                    <a:pt x="63879" y="698"/>
                  </a:lnTo>
                  <a:lnTo>
                    <a:pt x="70505" y="10833"/>
                  </a:lnTo>
                  <a:lnTo>
                    <a:pt x="87779" y="61477"/>
                  </a:lnTo>
                  <a:lnTo>
                    <a:pt x="109020" y="115036"/>
                  </a:lnTo>
                  <a:lnTo>
                    <a:pt x="125693" y="167557"/>
                  </a:lnTo>
                  <a:lnTo>
                    <a:pt x="140252" y="223252"/>
                  </a:lnTo>
                  <a:lnTo>
                    <a:pt x="154791" y="278746"/>
                  </a:lnTo>
                  <a:lnTo>
                    <a:pt x="157927" y="2968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675689" y="326383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150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839118" y="3065808"/>
              <a:ext cx="179838" cy="279796"/>
            </a:xfrm>
            <a:custGeom>
              <a:avLst/>
              <a:gdLst/>
              <a:ahLst/>
              <a:cxnLst/>
              <a:rect l="0" t="0" r="0" b="0"/>
              <a:pathLst>
                <a:path w="179838" h="279796">
                  <a:moveTo>
                    <a:pt x="26084" y="250668"/>
                  </a:moveTo>
                  <a:lnTo>
                    <a:pt x="26084" y="193405"/>
                  </a:lnTo>
                  <a:lnTo>
                    <a:pt x="20494" y="138102"/>
                  </a:lnTo>
                  <a:lnTo>
                    <a:pt x="9295" y="77741"/>
                  </a:lnTo>
                  <a:lnTo>
                    <a:pt x="2751" y="22664"/>
                  </a:lnTo>
                  <a:lnTo>
                    <a:pt x="0" y="10928"/>
                  </a:lnTo>
                  <a:lnTo>
                    <a:pt x="2845" y="4274"/>
                  </a:lnTo>
                  <a:lnTo>
                    <a:pt x="9422" y="1008"/>
                  </a:lnTo>
                  <a:lnTo>
                    <a:pt x="18486" y="0"/>
                  </a:lnTo>
                  <a:lnTo>
                    <a:pt x="37914" y="5119"/>
                  </a:lnTo>
                  <a:lnTo>
                    <a:pt x="88256" y="34019"/>
                  </a:lnTo>
                  <a:lnTo>
                    <a:pt x="134483" y="76446"/>
                  </a:lnTo>
                  <a:lnTo>
                    <a:pt x="169921" y="130543"/>
                  </a:lnTo>
                  <a:lnTo>
                    <a:pt x="179837" y="170752"/>
                  </a:lnTo>
                  <a:lnTo>
                    <a:pt x="177185" y="206712"/>
                  </a:lnTo>
                  <a:lnTo>
                    <a:pt x="168991" y="239594"/>
                  </a:lnTo>
                  <a:lnTo>
                    <a:pt x="163469" y="247965"/>
                  </a:lnTo>
                  <a:lnTo>
                    <a:pt x="147976" y="260385"/>
                  </a:lnTo>
                  <a:lnTo>
                    <a:pt x="119522" y="273954"/>
                  </a:lnTo>
                  <a:lnTo>
                    <a:pt x="83275" y="279795"/>
                  </a:lnTo>
                  <a:lnTo>
                    <a:pt x="26084" y="271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096000" y="4076710"/>
            <a:ext cx="792005" cy="492658"/>
            <a:chOff x="6096000" y="4076710"/>
            <a:chExt cx="792005" cy="492658"/>
          </a:xfrm>
        </p:grpSpPr>
        <p:sp>
          <p:nvSpPr>
            <p:cNvPr id="177" name="Freeform 176"/>
            <p:cNvSpPr/>
            <p:nvPr/>
          </p:nvSpPr>
          <p:spPr>
            <a:xfrm>
              <a:off x="6096000" y="4076710"/>
              <a:ext cx="610654" cy="145218"/>
            </a:xfrm>
            <a:custGeom>
              <a:avLst/>
              <a:gdLst/>
              <a:ahLst/>
              <a:cxnLst/>
              <a:rect l="0" t="0" r="0" b="0"/>
              <a:pathLst>
                <a:path w="610654" h="145218">
                  <a:moveTo>
                    <a:pt x="0" y="82046"/>
                  </a:moveTo>
                  <a:lnTo>
                    <a:pt x="11178" y="65279"/>
                  </a:lnTo>
                  <a:lnTo>
                    <a:pt x="26025" y="53927"/>
                  </a:lnTo>
                  <a:lnTo>
                    <a:pt x="87783" y="29708"/>
                  </a:lnTo>
                  <a:lnTo>
                    <a:pt x="147650" y="13066"/>
                  </a:lnTo>
                  <a:lnTo>
                    <a:pt x="200784" y="9279"/>
                  </a:lnTo>
                  <a:lnTo>
                    <a:pt x="263094" y="1234"/>
                  </a:lnTo>
                  <a:lnTo>
                    <a:pt x="301652" y="0"/>
                  </a:lnTo>
                  <a:lnTo>
                    <a:pt x="363074" y="7016"/>
                  </a:lnTo>
                  <a:lnTo>
                    <a:pt x="420426" y="27958"/>
                  </a:lnTo>
                  <a:lnTo>
                    <a:pt x="473688" y="47931"/>
                  </a:lnTo>
                  <a:lnTo>
                    <a:pt x="535775" y="79884"/>
                  </a:lnTo>
                  <a:lnTo>
                    <a:pt x="589321" y="131135"/>
                  </a:lnTo>
                  <a:lnTo>
                    <a:pt x="610653" y="1452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109276" y="4229113"/>
              <a:ext cx="207823" cy="259961"/>
            </a:xfrm>
            <a:custGeom>
              <a:avLst/>
              <a:gdLst/>
              <a:ahLst/>
              <a:cxnLst/>
              <a:rect l="0" t="0" r="0" b="0"/>
              <a:pathLst>
                <a:path w="207823" h="259961">
                  <a:moveTo>
                    <a:pt x="165708" y="34928"/>
                  </a:moveTo>
                  <a:lnTo>
                    <a:pt x="147728" y="19287"/>
                  </a:lnTo>
                  <a:lnTo>
                    <a:pt x="101556" y="84"/>
                  </a:lnTo>
                  <a:lnTo>
                    <a:pt x="91354" y="0"/>
                  </a:lnTo>
                  <a:lnTo>
                    <a:pt x="70661" y="6147"/>
                  </a:lnTo>
                  <a:lnTo>
                    <a:pt x="37186" y="29156"/>
                  </a:lnTo>
                  <a:lnTo>
                    <a:pt x="16363" y="50506"/>
                  </a:lnTo>
                  <a:lnTo>
                    <a:pt x="6526" y="68757"/>
                  </a:lnTo>
                  <a:lnTo>
                    <a:pt x="0" y="104353"/>
                  </a:lnTo>
                  <a:lnTo>
                    <a:pt x="3656" y="138947"/>
                  </a:lnTo>
                  <a:lnTo>
                    <a:pt x="27023" y="192689"/>
                  </a:lnTo>
                  <a:lnTo>
                    <a:pt x="37390" y="212668"/>
                  </a:lnTo>
                  <a:lnTo>
                    <a:pt x="53696" y="229348"/>
                  </a:lnTo>
                  <a:lnTo>
                    <a:pt x="92760" y="250713"/>
                  </a:lnTo>
                  <a:lnTo>
                    <a:pt x="113399" y="258735"/>
                  </a:lnTo>
                  <a:lnTo>
                    <a:pt x="137391" y="259960"/>
                  </a:lnTo>
                  <a:lnTo>
                    <a:pt x="185331" y="251215"/>
                  </a:lnTo>
                  <a:lnTo>
                    <a:pt x="197826" y="244919"/>
                  </a:lnTo>
                  <a:lnTo>
                    <a:pt x="207822" y="234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392055" y="4242873"/>
              <a:ext cx="212580" cy="251491"/>
            </a:xfrm>
            <a:custGeom>
              <a:avLst/>
              <a:gdLst/>
              <a:ahLst/>
              <a:cxnLst/>
              <a:rect l="0" t="0" r="0" b="0"/>
              <a:pathLst>
                <a:path w="212580" h="251491">
                  <a:moveTo>
                    <a:pt x="9271" y="105396"/>
                  </a:moveTo>
                  <a:lnTo>
                    <a:pt x="9271" y="159541"/>
                  </a:lnTo>
                  <a:lnTo>
                    <a:pt x="16507" y="221191"/>
                  </a:lnTo>
                  <a:lnTo>
                    <a:pt x="18824" y="251490"/>
                  </a:lnTo>
                  <a:lnTo>
                    <a:pt x="19366" y="243636"/>
                  </a:lnTo>
                  <a:lnTo>
                    <a:pt x="5108" y="183231"/>
                  </a:lnTo>
                  <a:lnTo>
                    <a:pt x="0" y="129393"/>
                  </a:lnTo>
                  <a:lnTo>
                    <a:pt x="2111" y="76818"/>
                  </a:lnTo>
                  <a:lnTo>
                    <a:pt x="13446" y="32291"/>
                  </a:lnTo>
                  <a:lnTo>
                    <a:pt x="26335" y="14023"/>
                  </a:lnTo>
                  <a:lnTo>
                    <a:pt x="34685" y="5876"/>
                  </a:lnTo>
                  <a:lnTo>
                    <a:pt x="43761" y="1615"/>
                  </a:lnTo>
                  <a:lnTo>
                    <a:pt x="63204" y="0"/>
                  </a:lnTo>
                  <a:lnTo>
                    <a:pt x="93882" y="11256"/>
                  </a:lnTo>
                  <a:lnTo>
                    <a:pt x="108487" y="26121"/>
                  </a:lnTo>
                  <a:lnTo>
                    <a:pt x="114019" y="34999"/>
                  </a:lnTo>
                  <a:lnTo>
                    <a:pt x="117047" y="57341"/>
                  </a:lnTo>
                  <a:lnTo>
                    <a:pt x="116217" y="69850"/>
                  </a:lnTo>
                  <a:lnTo>
                    <a:pt x="105935" y="89988"/>
                  </a:lnTo>
                  <a:lnTo>
                    <a:pt x="89667" y="105567"/>
                  </a:lnTo>
                  <a:lnTo>
                    <a:pt x="70739" y="116391"/>
                  </a:lnTo>
                  <a:lnTo>
                    <a:pt x="50629" y="118861"/>
                  </a:lnTo>
                  <a:lnTo>
                    <a:pt x="40352" y="117882"/>
                  </a:lnTo>
                  <a:lnTo>
                    <a:pt x="37011" y="116060"/>
                  </a:lnTo>
                  <a:lnTo>
                    <a:pt x="38293" y="113675"/>
                  </a:lnTo>
                  <a:lnTo>
                    <a:pt x="42657" y="110915"/>
                  </a:lnTo>
                  <a:lnTo>
                    <a:pt x="96047" y="106123"/>
                  </a:lnTo>
                  <a:lnTo>
                    <a:pt x="133249" y="108731"/>
                  </a:lnTo>
                  <a:lnTo>
                    <a:pt x="154450" y="115067"/>
                  </a:lnTo>
                  <a:lnTo>
                    <a:pt x="194520" y="144812"/>
                  </a:lnTo>
                  <a:lnTo>
                    <a:pt x="210519" y="170887"/>
                  </a:lnTo>
                  <a:lnTo>
                    <a:pt x="212579" y="193775"/>
                  </a:lnTo>
                  <a:lnTo>
                    <a:pt x="211490" y="206429"/>
                  </a:lnTo>
                  <a:lnTo>
                    <a:pt x="207255" y="216035"/>
                  </a:lnTo>
                  <a:lnTo>
                    <a:pt x="193190" y="229829"/>
                  </a:lnTo>
                  <a:lnTo>
                    <a:pt x="172121" y="236739"/>
                  </a:lnTo>
                  <a:lnTo>
                    <a:pt x="147160" y="238640"/>
                  </a:lnTo>
                  <a:lnTo>
                    <a:pt x="84722" y="227289"/>
                  </a:lnTo>
                  <a:lnTo>
                    <a:pt x="72051" y="220792"/>
                  </a:lnTo>
                  <a:lnTo>
                    <a:pt x="61914" y="2106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843523" y="4443026"/>
              <a:ext cx="44482" cy="126342"/>
            </a:xfrm>
            <a:custGeom>
              <a:avLst/>
              <a:gdLst/>
              <a:ahLst/>
              <a:cxnLst/>
              <a:rect l="0" t="0" r="0" b="0"/>
              <a:pathLst>
                <a:path w="44482" h="126342">
                  <a:moveTo>
                    <a:pt x="0" y="0"/>
                  </a:moveTo>
                  <a:lnTo>
                    <a:pt x="29309" y="34897"/>
                  </a:lnTo>
                  <a:lnTo>
                    <a:pt x="43909" y="64152"/>
                  </a:lnTo>
                  <a:lnTo>
                    <a:pt x="44481" y="74353"/>
                  </a:lnTo>
                  <a:lnTo>
                    <a:pt x="38877" y="95047"/>
                  </a:lnTo>
                  <a:lnTo>
                    <a:pt x="21057" y="1263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7275192" y="4021944"/>
            <a:ext cx="600125" cy="460720"/>
            <a:chOff x="7275192" y="4021944"/>
            <a:chExt cx="600125" cy="460720"/>
          </a:xfrm>
        </p:grpSpPr>
        <p:sp>
          <p:nvSpPr>
            <p:cNvPr id="182" name="Freeform 181"/>
            <p:cNvSpPr/>
            <p:nvPr/>
          </p:nvSpPr>
          <p:spPr>
            <a:xfrm>
              <a:off x="7275192" y="4021944"/>
              <a:ext cx="600125" cy="115756"/>
            </a:xfrm>
            <a:custGeom>
              <a:avLst/>
              <a:gdLst/>
              <a:ahLst/>
              <a:cxnLst/>
              <a:rect l="0" t="0" r="0" b="0"/>
              <a:pathLst>
                <a:path w="600125" h="115756">
                  <a:moveTo>
                    <a:pt x="0" y="115755"/>
                  </a:moveTo>
                  <a:lnTo>
                    <a:pt x="5589" y="93398"/>
                  </a:lnTo>
                  <a:lnTo>
                    <a:pt x="17692" y="76183"/>
                  </a:lnTo>
                  <a:lnTo>
                    <a:pt x="34769" y="61903"/>
                  </a:lnTo>
                  <a:lnTo>
                    <a:pt x="97137" y="23534"/>
                  </a:lnTo>
                  <a:lnTo>
                    <a:pt x="142930" y="7462"/>
                  </a:lnTo>
                  <a:lnTo>
                    <a:pt x="197035" y="1427"/>
                  </a:lnTo>
                  <a:lnTo>
                    <a:pt x="255903" y="236"/>
                  </a:lnTo>
                  <a:lnTo>
                    <a:pt x="317920" y="0"/>
                  </a:lnTo>
                  <a:lnTo>
                    <a:pt x="377912" y="11402"/>
                  </a:lnTo>
                  <a:lnTo>
                    <a:pt x="438757" y="28140"/>
                  </a:lnTo>
                  <a:lnTo>
                    <a:pt x="494386" y="51170"/>
                  </a:lnTo>
                  <a:lnTo>
                    <a:pt x="552381" y="82308"/>
                  </a:lnTo>
                  <a:lnTo>
                    <a:pt x="600124" y="1052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361619" y="4158213"/>
              <a:ext cx="187467" cy="324451"/>
            </a:xfrm>
            <a:custGeom>
              <a:avLst/>
              <a:gdLst/>
              <a:ahLst/>
              <a:cxnLst/>
              <a:rect l="0" t="0" r="0" b="0"/>
              <a:pathLst>
                <a:path w="187467" h="324451">
                  <a:moveTo>
                    <a:pt x="8329" y="32129"/>
                  </a:moveTo>
                  <a:lnTo>
                    <a:pt x="13918" y="90745"/>
                  </a:lnTo>
                  <a:lnTo>
                    <a:pt x="16712" y="143750"/>
                  </a:lnTo>
                  <a:lnTo>
                    <a:pt x="10331" y="195467"/>
                  </a:lnTo>
                  <a:lnTo>
                    <a:pt x="8724" y="255726"/>
                  </a:lnTo>
                  <a:lnTo>
                    <a:pt x="8593" y="260742"/>
                  </a:lnTo>
                  <a:lnTo>
                    <a:pt x="7183" y="204041"/>
                  </a:lnTo>
                  <a:lnTo>
                    <a:pt x="0" y="147931"/>
                  </a:lnTo>
                  <a:lnTo>
                    <a:pt x="3825" y="91788"/>
                  </a:lnTo>
                  <a:lnTo>
                    <a:pt x="17014" y="45213"/>
                  </a:lnTo>
                  <a:lnTo>
                    <a:pt x="47615" y="4851"/>
                  </a:lnTo>
                  <a:lnTo>
                    <a:pt x="56747" y="1076"/>
                  </a:lnTo>
                  <a:lnTo>
                    <a:pt x="79371" y="0"/>
                  </a:lnTo>
                  <a:lnTo>
                    <a:pt x="98785" y="6541"/>
                  </a:lnTo>
                  <a:lnTo>
                    <a:pt x="107238" y="11560"/>
                  </a:lnTo>
                  <a:lnTo>
                    <a:pt x="119749" y="26497"/>
                  </a:lnTo>
                  <a:lnTo>
                    <a:pt x="128039" y="46003"/>
                  </a:lnTo>
                  <a:lnTo>
                    <a:pt x="131724" y="70271"/>
                  </a:lnTo>
                  <a:lnTo>
                    <a:pt x="127123" y="90415"/>
                  </a:lnTo>
                  <a:lnTo>
                    <a:pt x="105104" y="122410"/>
                  </a:lnTo>
                  <a:lnTo>
                    <a:pt x="77054" y="150091"/>
                  </a:lnTo>
                  <a:lnTo>
                    <a:pt x="55988" y="161707"/>
                  </a:lnTo>
                  <a:lnTo>
                    <a:pt x="57649" y="161798"/>
                  </a:lnTo>
                  <a:lnTo>
                    <a:pt x="62266" y="160689"/>
                  </a:lnTo>
                  <a:lnTo>
                    <a:pt x="112975" y="170215"/>
                  </a:lnTo>
                  <a:lnTo>
                    <a:pt x="155602" y="188867"/>
                  </a:lnTo>
                  <a:lnTo>
                    <a:pt x="181687" y="213880"/>
                  </a:lnTo>
                  <a:lnTo>
                    <a:pt x="185902" y="224656"/>
                  </a:lnTo>
                  <a:lnTo>
                    <a:pt x="187466" y="249108"/>
                  </a:lnTo>
                  <a:lnTo>
                    <a:pt x="176180" y="283592"/>
                  </a:lnTo>
                  <a:lnTo>
                    <a:pt x="161309" y="299088"/>
                  </a:lnTo>
                  <a:lnTo>
                    <a:pt x="123165" y="318568"/>
                  </a:lnTo>
                  <a:lnTo>
                    <a:pt x="86678" y="324450"/>
                  </a:lnTo>
                  <a:lnTo>
                    <a:pt x="66158" y="319587"/>
                  </a:lnTo>
                  <a:lnTo>
                    <a:pt x="18857" y="2953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606352" y="4200870"/>
              <a:ext cx="184737" cy="264738"/>
            </a:xfrm>
            <a:custGeom>
              <a:avLst/>
              <a:gdLst/>
              <a:ahLst/>
              <a:cxnLst/>
              <a:rect l="0" t="0" r="0" b="0"/>
              <a:pathLst>
                <a:path w="184737" h="264738">
                  <a:moveTo>
                    <a:pt x="26809" y="0"/>
                  </a:moveTo>
                  <a:lnTo>
                    <a:pt x="23689" y="42692"/>
                  </a:lnTo>
                  <a:lnTo>
                    <a:pt x="16085" y="102068"/>
                  </a:lnTo>
                  <a:lnTo>
                    <a:pt x="7343" y="163093"/>
                  </a:lnTo>
                  <a:lnTo>
                    <a:pt x="0" y="216747"/>
                  </a:lnTo>
                  <a:lnTo>
                    <a:pt x="2416" y="240221"/>
                  </a:lnTo>
                  <a:lnTo>
                    <a:pt x="7037" y="249055"/>
                  </a:lnTo>
                  <a:lnTo>
                    <a:pt x="21531" y="261990"/>
                  </a:lnTo>
                  <a:lnTo>
                    <a:pt x="30308" y="264737"/>
                  </a:lnTo>
                  <a:lnTo>
                    <a:pt x="49421" y="264670"/>
                  </a:lnTo>
                  <a:lnTo>
                    <a:pt x="103833" y="246738"/>
                  </a:lnTo>
                  <a:lnTo>
                    <a:pt x="143607" y="246633"/>
                  </a:lnTo>
                  <a:lnTo>
                    <a:pt x="184736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654218" y="4285098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654218" y="4158756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83650" y="3120"/>
                  </a:lnTo>
                  <a:lnTo>
                    <a:pt x="2661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7638479" y="5097265"/>
            <a:ext cx="594807" cy="472311"/>
            <a:chOff x="7638479" y="5097265"/>
            <a:chExt cx="594807" cy="472311"/>
          </a:xfrm>
        </p:grpSpPr>
        <p:sp>
          <p:nvSpPr>
            <p:cNvPr id="188" name="Freeform 187"/>
            <p:cNvSpPr/>
            <p:nvPr/>
          </p:nvSpPr>
          <p:spPr>
            <a:xfrm>
              <a:off x="7654218" y="5097265"/>
              <a:ext cx="579068" cy="114342"/>
            </a:xfrm>
            <a:custGeom>
              <a:avLst/>
              <a:gdLst/>
              <a:ahLst/>
              <a:cxnLst/>
              <a:rect l="0" t="0" r="0" b="0"/>
              <a:pathLst>
                <a:path w="579068" h="114342">
                  <a:moveTo>
                    <a:pt x="0" y="114341"/>
                  </a:moveTo>
                  <a:lnTo>
                    <a:pt x="5588" y="97574"/>
                  </a:lnTo>
                  <a:lnTo>
                    <a:pt x="17691" y="86222"/>
                  </a:lnTo>
                  <a:lnTo>
                    <a:pt x="75582" y="49327"/>
                  </a:lnTo>
                  <a:lnTo>
                    <a:pt x="133559" y="17685"/>
                  </a:lnTo>
                  <a:lnTo>
                    <a:pt x="186735" y="10760"/>
                  </a:lnTo>
                  <a:lnTo>
                    <a:pt x="239180" y="6273"/>
                  </a:lnTo>
                  <a:lnTo>
                    <a:pt x="289271" y="57"/>
                  </a:lnTo>
                  <a:lnTo>
                    <a:pt x="344225" y="0"/>
                  </a:lnTo>
                  <a:lnTo>
                    <a:pt x="400140" y="6920"/>
                  </a:lnTo>
                  <a:lnTo>
                    <a:pt x="427015" y="10446"/>
                  </a:lnTo>
                  <a:lnTo>
                    <a:pt x="483697" y="32650"/>
                  </a:lnTo>
                  <a:lnTo>
                    <a:pt x="536872" y="62495"/>
                  </a:lnTo>
                  <a:lnTo>
                    <a:pt x="579067" y="932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638479" y="5291921"/>
              <a:ext cx="163138" cy="259688"/>
            </a:xfrm>
            <a:custGeom>
              <a:avLst/>
              <a:gdLst/>
              <a:ahLst/>
              <a:cxnLst/>
              <a:rect l="0" t="0" r="0" b="0"/>
              <a:pathLst>
                <a:path w="163138" h="259688">
                  <a:moveTo>
                    <a:pt x="163137" y="24970"/>
                  </a:moveTo>
                  <a:lnTo>
                    <a:pt x="145157" y="9329"/>
                  </a:lnTo>
                  <a:lnTo>
                    <a:pt x="128239" y="1251"/>
                  </a:lnTo>
                  <a:lnTo>
                    <a:pt x="109023" y="0"/>
                  </a:lnTo>
                  <a:lnTo>
                    <a:pt x="68090" y="8729"/>
                  </a:lnTo>
                  <a:lnTo>
                    <a:pt x="42298" y="23927"/>
                  </a:lnTo>
                  <a:lnTo>
                    <a:pt x="19838" y="48838"/>
                  </a:lnTo>
                  <a:lnTo>
                    <a:pt x="11711" y="71453"/>
                  </a:lnTo>
                  <a:lnTo>
                    <a:pt x="0" y="129444"/>
                  </a:lnTo>
                  <a:lnTo>
                    <a:pt x="9882" y="182790"/>
                  </a:lnTo>
                  <a:lnTo>
                    <a:pt x="31393" y="223821"/>
                  </a:lnTo>
                  <a:lnTo>
                    <a:pt x="44532" y="240470"/>
                  </a:lnTo>
                  <a:lnTo>
                    <a:pt x="70673" y="257408"/>
                  </a:lnTo>
                  <a:lnTo>
                    <a:pt x="90457" y="259687"/>
                  </a:lnTo>
                  <a:lnTo>
                    <a:pt x="109778" y="255630"/>
                  </a:lnTo>
                  <a:lnTo>
                    <a:pt x="152609" y="2250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854259" y="5314327"/>
              <a:ext cx="155665" cy="244720"/>
            </a:xfrm>
            <a:custGeom>
              <a:avLst/>
              <a:gdLst/>
              <a:ahLst/>
              <a:cxnLst/>
              <a:rect l="0" t="0" r="0" b="0"/>
              <a:pathLst>
                <a:path w="155665" h="244720">
                  <a:moveTo>
                    <a:pt x="0" y="244719"/>
                  </a:moveTo>
                  <a:lnTo>
                    <a:pt x="8333" y="207241"/>
                  </a:lnTo>
                  <a:lnTo>
                    <a:pt x="10095" y="155818"/>
                  </a:lnTo>
                  <a:lnTo>
                    <a:pt x="10443" y="93364"/>
                  </a:lnTo>
                  <a:lnTo>
                    <a:pt x="10511" y="34755"/>
                  </a:lnTo>
                  <a:lnTo>
                    <a:pt x="10517" y="20515"/>
                  </a:lnTo>
                  <a:lnTo>
                    <a:pt x="15200" y="11021"/>
                  </a:lnTo>
                  <a:lnTo>
                    <a:pt x="23002" y="4693"/>
                  </a:lnTo>
                  <a:lnTo>
                    <a:pt x="32882" y="474"/>
                  </a:lnTo>
                  <a:lnTo>
                    <a:pt x="41808" y="0"/>
                  </a:lnTo>
                  <a:lnTo>
                    <a:pt x="57965" y="5714"/>
                  </a:lnTo>
                  <a:lnTo>
                    <a:pt x="115747" y="55466"/>
                  </a:lnTo>
                  <a:lnTo>
                    <a:pt x="128652" y="70529"/>
                  </a:lnTo>
                  <a:lnTo>
                    <a:pt x="150288" y="119009"/>
                  </a:lnTo>
                  <a:lnTo>
                    <a:pt x="155664" y="155739"/>
                  </a:lnTo>
                  <a:lnTo>
                    <a:pt x="151667" y="190669"/>
                  </a:lnTo>
                  <a:lnTo>
                    <a:pt x="146735" y="199327"/>
                  </a:lnTo>
                  <a:lnTo>
                    <a:pt x="131896" y="212067"/>
                  </a:lnTo>
                  <a:lnTo>
                    <a:pt x="103811" y="225816"/>
                  </a:lnTo>
                  <a:lnTo>
                    <a:pt x="83572" y="227349"/>
                  </a:lnTo>
                  <a:lnTo>
                    <a:pt x="65219" y="224131"/>
                  </a:lnTo>
                  <a:lnTo>
                    <a:pt x="42114" y="2131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046232" y="5316891"/>
              <a:ext cx="134411" cy="252685"/>
            </a:xfrm>
            <a:custGeom>
              <a:avLst/>
              <a:gdLst/>
              <a:ahLst/>
              <a:cxnLst/>
              <a:rect l="0" t="0" r="0" b="0"/>
              <a:pathLst>
                <a:path w="134411" h="252685">
                  <a:moveTo>
                    <a:pt x="29125" y="0"/>
                  </a:moveTo>
                  <a:lnTo>
                    <a:pt x="20792" y="48931"/>
                  </a:lnTo>
                  <a:lnTo>
                    <a:pt x="13441" y="102472"/>
                  </a:lnTo>
                  <a:lnTo>
                    <a:pt x="1894" y="155249"/>
                  </a:lnTo>
                  <a:lnTo>
                    <a:pt x="0" y="195608"/>
                  </a:lnTo>
                  <a:lnTo>
                    <a:pt x="3702" y="219128"/>
                  </a:lnTo>
                  <a:lnTo>
                    <a:pt x="9837" y="226804"/>
                  </a:lnTo>
                  <a:lnTo>
                    <a:pt x="60713" y="245723"/>
                  </a:lnTo>
                  <a:lnTo>
                    <a:pt x="115448" y="251767"/>
                  </a:lnTo>
                  <a:lnTo>
                    <a:pt x="134410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075357" y="5411647"/>
              <a:ext cx="73701" cy="5591"/>
            </a:xfrm>
            <a:custGeom>
              <a:avLst/>
              <a:gdLst/>
              <a:ahLst/>
              <a:cxnLst/>
              <a:rect l="0" t="0" r="0" b="0"/>
              <a:pathLst>
                <a:path w="73701" h="5591">
                  <a:moveTo>
                    <a:pt x="73700" y="0"/>
                  </a:moveTo>
                  <a:lnTo>
                    <a:pt x="56932" y="55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096415" y="527477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2014-05-09T16:28:37Z</dcterms:created>
  <dcterms:modified xsi:type="dcterms:W3CDTF">2014-05-09T16:29:08Z</dcterms:modified>
</cp:coreProperties>
</file>